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63" r:id="rId3"/>
    <p:sldId id="265" r:id="rId4"/>
    <p:sldId id="272" r:id="rId5"/>
    <p:sldId id="273" r:id="rId6"/>
    <p:sldId id="276" r:id="rId7"/>
    <p:sldId id="277" r:id="rId8"/>
    <p:sldId id="263" r:id="rId9"/>
    <p:sldId id="278" r:id="rId10"/>
    <p:sldId id="274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364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1AE2C-5542-4324-B203-9BA926523FD3}" v="446" dt="2020-11-14T11:06:49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76C1AE2C-5542-4324-B203-9BA926523FD3}"/>
    <pc:docChg chg="undo custSel mod addSld delSld modSld sldOrd modMainMaster">
      <pc:chgData name="James" userId="4163935ddb78b774" providerId="LiveId" clId="{76C1AE2C-5542-4324-B203-9BA926523FD3}" dt="2020-11-14T11:06:49.103" v="2036"/>
      <pc:docMkLst>
        <pc:docMk/>
      </pc:docMkLst>
      <pc:sldChg chg="del">
        <pc:chgData name="James" userId="4163935ddb78b774" providerId="LiveId" clId="{76C1AE2C-5542-4324-B203-9BA926523FD3}" dt="2020-11-10T09:23:23.858" v="0" actId="47"/>
        <pc:sldMkLst>
          <pc:docMk/>
          <pc:sldMk cId="111816676" sldId="258"/>
        </pc:sldMkLst>
      </pc:sldChg>
      <pc:sldChg chg="del">
        <pc:chgData name="James" userId="4163935ddb78b774" providerId="LiveId" clId="{76C1AE2C-5542-4324-B203-9BA926523FD3}" dt="2020-11-10T09:24:01.186" v="6" actId="47"/>
        <pc:sldMkLst>
          <pc:docMk/>
          <pc:sldMk cId="212347754" sldId="259"/>
        </pc:sldMkLst>
      </pc:sldChg>
      <pc:sldChg chg="del">
        <pc:chgData name="James" userId="4163935ddb78b774" providerId="LiveId" clId="{76C1AE2C-5542-4324-B203-9BA926523FD3}" dt="2020-11-10T09:24:01.685" v="7" actId="47"/>
        <pc:sldMkLst>
          <pc:docMk/>
          <pc:sldMk cId="4088323427" sldId="260"/>
        </pc:sldMkLst>
      </pc:sldChg>
      <pc:sldChg chg="del">
        <pc:chgData name="James" userId="4163935ddb78b774" providerId="LiveId" clId="{76C1AE2C-5542-4324-B203-9BA926523FD3}" dt="2020-11-10T09:24:02.269" v="8" actId="47"/>
        <pc:sldMkLst>
          <pc:docMk/>
          <pc:sldMk cId="95745437" sldId="262"/>
        </pc:sldMkLst>
      </pc:sldChg>
      <pc:sldChg chg="addSp delSp modSp mod ord modTransition modAnim">
        <pc:chgData name="James" userId="4163935ddb78b774" providerId="LiveId" clId="{76C1AE2C-5542-4324-B203-9BA926523FD3}" dt="2020-11-12T09:23:37.341" v="2027" actId="20577"/>
        <pc:sldMkLst>
          <pc:docMk/>
          <pc:sldMk cId="3409532299" sldId="263"/>
        </pc:sldMkLst>
        <pc:spChg chg="mod">
          <ac:chgData name="James" userId="4163935ddb78b774" providerId="LiveId" clId="{76C1AE2C-5542-4324-B203-9BA926523FD3}" dt="2020-11-10T09:55:16.365" v="450" actId="1076"/>
          <ac:spMkLst>
            <pc:docMk/>
            <pc:sldMk cId="3409532299" sldId="263"/>
            <ac:spMk id="2" creationId="{8C7EB017-4357-48CC-B33F-4742F7FAA603}"/>
          </ac:spMkLst>
        </pc:spChg>
        <pc:spChg chg="del mod">
          <ac:chgData name="James" userId="4163935ddb78b774" providerId="LiveId" clId="{76C1AE2C-5542-4324-B203-9BA926523FD3}" dt="2020-11-10T09:48:19.703" v="323" actId="478"/>
          <ac:spMkLst>
            <pc:docMk/>
            <pc:sldMk cId="3409532299" sldId="263"/>
            <ac:spMk id="4" creationId="{ADF0F58B-0EDB-4C8C-A0BD-4ACC56537F8F}"/>
          </ac:spMkLst>
        </pc:spChg>
        <pc:spChg chg="add mod">
          <ac:chgData name="James" userId="4163935ddb78b774" providerId="LiveId" clId="{76C1AE2C-5542-4324-B203-9BA926523FD3}" dt="2020-11-12T09:23:37.341" v="2027" actId="20577"/>
          <ac:spMkLst>
            <pc:docMk/>
            <pc:sldMk cId="3409532299" sldId="263"/>
            <ac:spMk id="5" creationId="{003A6545-BF5F-4054-AB1B-4A09C7E0F8FE}"/>
          </ac:spMkLst>
        </pc:spChg>
        <pc:spChg chg="del">
          <ac:chgData name="James" userId="4163935ddb78b774" providerId="LiveId" clId="{76C1AE2C-5542-4324-B203-9BA926523FD3}" dt="2020-11-10T09:48:23.268" v="324" actId="478"/>
          <ac:spMkLst>
            <pc:docMk/>
            <pc:sldMk cId="3409532299" sldId="263"/>
            <ac:spMk id="6" creationId="{23ABAD73-192D-4408-A707-D36955364592}"/>
          </ac:spMkLst>
        </pc:spChg>
        <pc:spChg chg="add mod">
          <ac:chgData name="James" userId="4163935ddb78b774" providerId="LiveId" clId="{76C1AE2C-5542-4324-B203-9BA926523FD3}" dt="2020-11-11T05:02:36.981" v="676" actId="20577"/>
          <ac:spMkLst>
            <pc:docMk/>
            <pc:sldMk cId="3409532299" sldId="263"/>
            <ac:spMk id="7" creationId="{CAC19FB4-1E53-4F90-8E3A-3DBF848E0FA3}"/>
          </ac:spMkLst>
        </pc:spChg>
        <pc:spChg chg="add mod">
          <ac:chgData name="James" userId="4163935ddb78b774" providerId="LiveId" clId="{76C1AE2C-5542-4324-B203-9BA926523FD3}" dt="2020-11-10T09:58:58.674" v="556" actId="14100"/>
          <ac:spMkLst>
            <pc:docMk/>
            <pc:sldMk cId="3409532299" sldId="263"/>
            <ac:spMk id="10" creationId="{E957E782-2758-4306-ACE1-0A9C43B03DD1}"/>
          </ac:spMkLst>
        </pc:spChg>
        <pc:spChg chg="add mod">
          <ac:chgData name="James" userId="4163935ddb78b774" providerId="LiveId" clId="{76C1AE2C-5542-4324-B203-9BA926523FD3}" dt="2020-11-10T09:59:16.175" v="561" actId="14100"/>
          <ac:spMkLst>
            <pc:docMk/>
            <pc:sldMk cId="3409532299" sldId="263"/>
            <ac:spMk id="12" creationId="{4BD82406-D002-41F2-AD24-712BEC265985}"/>
          </ac:spMkLst>
        </pc:spChg>
        <pc:spChg chg="add mod ord">
          <ac:chgData name="James" userId="4163935ddb78b774" providerId="LiveId" clId="{76C1AE2C-5542-4324-B203-9BA926523FD3}" dt="2020-11-10T09:55:04.519" v="447" actId="170"/>
          <ac:spMkLst>
            <pc:docMk/>
            <pc:sldMk cId="3409532299" sldId="263"/>
            <ac:spMk id="13" creationId="{1EB29D05-8C7C-451D-BB48-6135E68703FF}"/>
          </ac:spMkLst>
        </pc:spChg>
        <pc:spChg chg="add mod ord">
          <ac:chgData name="James" userId="4163935ddb78b774" providerId="LiveId" clId="{76C1AE2C-5542-4324-B203-9BA926523FD3}" dt="2020-11-10T09:57:02.800" v="501" actId="14100"/>
          <ac:spMkLst>
            <pc:docMk/>
            <pc:sldMk cId="3409532299" sldId="263"/>
            <ac:spMk id="15" creationId="{60EE4BDC-B1BE-48D7-B637-78FB17CD9390}"/>
          </ac:spMkLst>
        </pc:spChg>
        <pc:spChg chg="add mod ord">
          <ac:chgData name="James" userId="4163935ddb78b774" providerId="LiveId" clId="{76C1AE2C-5542-4324-B203-9BA926523FD3}" dt="2020-11-10T09:56:52.530" v="499" actId="1035"/>
          <ac:spMkLst>
            <pc:docMk/>
            <pc:sldMk cId="3409532299" sldId="263"/>
            <ac:spMk id="17" creationId="{C6DE9A9D-924B-4EC9-812F-80DA08BDBC50}"/>
          </ac:spMkLst>
        </pc:spChg>
        <pc:spChg chg="add mod">
          <ac:chgData name="James" userId="4163935ddb78b774" providerId="LiveId" clId="{76C1AE2C-5542-4324-B203-9BA926523FD3}" dt="2020-11-11T05:22:31.520" v="677" actId="14100"/>
          <ac:spMkLst>
            <pc:docMk/>
            <pc:sldMk cId="3409532299" sldId="263"/>
            <ac:spMk id="19" creationId="{7C0BE9B4-4319-4861-995C-62F8DD68973F}"/>
          </ac:spMkLst>
        </pc:spChg>
      </pc:sldChg>
      <pc:sldChg chg="del">
        <pc:chgData name="James" userId="4163935ddb78b774" providerId="LiveId" clId="{76C1AE2C-5542-4324-B203-9BA926523FD3}" dt="2020-11-10T09:24:05.144" v="9" actId="47"/>
        <pc:sldMkLst>
          <pc:docMk/>
          <pc:sldMk cId="4251761064" sldId="264"/>
        </pc:sldMkLst>
      </pc:sldChg>
      <pc:sldChg chg="modTransition">
        <pc:chgData name="James" userId="4163935ddb78b774" providerId="LiveId" clId="{76C1AE2C-5542-4324-B203-9BA926523FD3}" dt="2020-11-11T05:02:19.994" v="665"/>
        <pc:sldMkLst>
          <pc:docMk/>
          <pc:sldMk cId="1428768593" sldId="265"/>
        </pc:sldMkLst>
      </pc:sldChg>
      <pc:sldChg chg="del">
        <pc:chgData name="James" userId="4163935ddb78b774" providerId="LiveId" clId="{76C1AE2C-5542-4324-B203-9BA926523FD3}" dt="2020-11-10T09:24:06.406" v="11" actId="47"/>
        <pc:sldMkLst>
          <pc:docMk/>
          <pc:sldMk cId="3113398790" sldId="266"/>
        </pc:sldMkLst>
      </pc:sldChg>
      <pc:sldChg chg="del">
        <pc:chgData name="James" userId="4163935ddb78b774" providerId="LiveId" clId="{76C1AE2C-5542-4324-B203-9BA926523FD3}" dt="2020-11-10T09:24:06.885" v="12" actId="47"/>
        <pc:sldMkLst>
          <pc:docMk/>
          <pc:sldMk cId="1531993674" sldId="267"/>
        </pc:sldMkLst>
      </pc:sldChg>
      <pc:sldChg chg="del">
        <pc:chgData name="James" userId="4163935ddb78b774" providerId="LiveId" clId="{76C1AE2C-5542-4324-B203-9BA926523FD3}" dt="2020-11-10T09:24:07.430" v="13" actId="47"/>
        <pc:sldMkLst>
          <pc:docMk/>
          <pc:sldMk cId="570031498" sldId="268"/>
        </pc:sldMkLst>
      </pc:sldChg>
      <pc:sldChg chg="del">
        <pc:chgData name="James" userId="4163935ddb78b774" providerId="LiveId" clId="{76C1AE2C-5542-4324-B203-9BA926523FD3}" dt="2020-11-10T09:24:07.893" v="14" actId="47"/>
        <pc:sldMkLst>
          <pc:docMk/>
          <pc:sldMk cId="1227308800" sldId="269"/>
        </pc:sldMkLst>
      </pc:sldChg>
      <pc:sldChg chg="del">
        <pc:chgData name="James" userId="4163935ddb78b774" providerId="LiveId" clId="{76C1AE2C-5542-4324-B203-9BA926523FD3}" dt="2020-11-10T09:24:08.340" v="15" actId="47"/>
        <pc:sldMkLst>
          <pc:docMk/>
          <pc:sldMk cId="3004329693" sldId="270"/>
        </pc:sldMkLst>
      </pc:sldChg>
      <pc:sldChg chg="del">
        <pc:chgData name="James" userId="4163935ddb78b774" providerId="LiveId" clId="{76C1AE2C-5542-4324-B203-9BA926523FD3}" dt="2020-11-10T09:24:08.760" v="16" actId="47"/>
        <pc:sldMkLst>
          <pc:docMk/>
          <pc:sldMk cId="694482254" sldId="271"/>
        </pc:sldMkLst>
      </pc:sldChg>
      <pc:sldChg chg="modSp mod modTransition">
        <pc:chgData name="James" userId="4163935ddb78b774" providerId="LiveId" clId="{76C1AE2C-5542-4324-B203-9BA926523FD3}" dt="2020-11-14T10:40:50.883" v="2028" actId="20577"/>
        <pc:sldMkLst>
          <pc:docMk/>
          <pc:sldMk cId="333130680" sldId="272"/>
        </pc:sldMkLst>
        <pc:spChg chg="mod">
          <ac:chgData name="James" userId="4163935ddb78b774" providerId="LiveId" clId="{76C1AE2C-5542-4324-B203-9BA926523FD3}" dt="2020-11-14T10:40:50.883" v="2028" actId="20577"/>
          <ac:spMkLst>
            <pc:docMk/>
            <pc:sldMk cId="333130680" sldId="272"/>
            <ac:spMk id="3" creationId="{83336657-F0B2-404E-B5B9-A9799F28F5EB}"/>
          </ac:spMkLst>
        </pc:spChg>
      </pc:sldChg>
      <pc:sldChg chg="modSp mod modTransition">
        <pc:chgData name="James" userId="4163935ddb78b774" providerId="LiveId" clId="{76C1AE2C-5542-4324-B203-9BA926523FD3}" dt="2020-11-11T05:02:19.994" v="665"/>
        <pc:sldMkLst>
          <pc:docMk/>
          <pc:sldMk cId="1769848745" sldId="273"/>
        </pc:sldMkLst>
        <pc:spChg chg="mod">
          <ac:chgData name="James" userId="4163935ddb78b774" providerId="LiveId" clId="{76C1AE2C-5542-4324-B203-9BA926523FD3}" dt="2020-11-10T09:23:55.748" v="4" actId="1076"/>
          <ac:spMkLst>
            <pc:docMk/>
            <pc:sldMk cId="1769848745" sldId="273"/>
            <ac:spMk id="3" creationId="{83336657-F0B2-404E-B5B9-A9799F28F5EB}"/>
          </ac:spMkLst>
        </pc:spChg>
      </pc:sldChg>
      <pc:sldChg chg="del">
        <pc:chgData name="James" userId="4163935ddb78b774" providerId="LiveId" clId="{76C1AE2C-5542-4324-B203-9BA926523FD3}" dt="2020-11-10T09:24:00.340" v="5" actId="47"/>
        <pc:sldMkLst>
          <pc:docMk/>
          <pc:sldMk cId="764171153" sldId="274"/>
        </pc:sldMkLst>
      </pc:sldChg>
      <pc:sldChg chg="addSp delSp modSp new mod modTransition setBg">
        <pc:chgData name="James" userId="4163935ddb78b774" providerId="LiveId" clId="{76C1AE2C-5542-4324-B203-9BA926523FD3}" dt="2020-11-12T08:23:22.095" v="1821" actId="113"/>
        <pc:sldMkLst>
          <pc:docMk/>
          <pc:sldMk cId="3993570052" sldId="274"/>
        </pc:sldMkLst>
        <pc:spChg chg="add mod">
          <ac:chgData name="James" userId="4163935ddb78b774" providerId="LiveId" clId="{76C1AE2C-5542-4324-B203-9BA926523FD3}" dt="2020-11-12T08:23:22.095" v="1821" actId="113"/>
          <ac:spMkLst>
            <pc:docMk/>
            <pc:sldMk cId="3993570052" sldId="274"/>
            <ac:spMk id="5" creationId="{814E8D23-5B55-44C2-BC39-E32823C448BD}"/>
          </ac:spMkLst>
        </pc:spChg>
        <pc:spChg chg="add">
          <ac:chgData name="James" userId="4163935ddb78b774" providerId="LiveId" clId="{76C1AE2C-5542-4324-B203-9BA926523FD3}" dt="2020-11-10T09:26:28.989" v="31" actId="26606"/>
          <ac:spMkLst>
            <pc:docMk/>
            <pc:sldMk cId="3993570052" sldId="274"/>
            <ac:spMk id="71" creationId="{42A4FC2C-047E-45A5-965D-8E1E3BF09BC6}"/>
          </ac:spMkLst>
        </pc:spChg>
        <pc:picChg chg="add del mod">
          <ac:chgData name="James" userId="4163935ddb78b774" providerId="LiveId" clId="{76C1AE2C-5542-4324-B203-9BA926523FD3}" dt="2020-11-10T09:27:59.884" v="32" actId="478"/>
          <ac:picMkLst>
            <pc:docMk/>
            <pc:sldMk cId="3993570052" sldId="274"/>
            <ac:picMk id="1026" creationId="{99377D71-3A19-48B2-AFEA-BBFB812BB3AA}"/>
          </ac:picMkLst>
        </pc:picChg>
        <pc:picChg chg="add mod">
          <ac:chgData name="James" userId="4163935ddb78b774" providerId="LiveId" clId="{76C1AE2C-5542-4324-B203-9BA926523FD3}" dt="2020-11-10T10:03:02.449" v="612" actId="167"/>
          <ac:picMkLst>
            <pc:docMk/>
            <pc:sldMk cId="3993570052" sldId="274"/>
            <ac:picMk id="1028" creationId="{2DA84996-245D-4644-BFD7-FF019927454F}"/>
          </ac:picMkLst>
        </pc:picChg>
      </pc:sldChg>
      <pc:sldChg chg="del">
        <pc:chgData name="James" userId="4163935ddb78b774" providerId="LiveId" clId="{76C1AE2C-5542-4324-B203-9BA926523FD3}" dt="2020-11-10T09:24:05.848" v="10" actId="47"/>
        <pc:sldMkLst>
          <pc:docMk/>
          <pc:sldMk cId="3217744980" sldId="275"/>
        </pc:sldMkLst>
      </pc:sldChg>
      <pc:sldChg chg="addSp delSp modSp add del mod ord modTransition">
        <pc:chgData name="James" userId="4163935ddb78b774" providerId="LiveId" clId="{76C1AE2C-5542-4324-B203-9BA926523FD3}" dt="2020-11-14T10:42:18.400" v="2029" actId="47"/>
        <pc:sldMkLst>
          <pc:docMk/>
          <pc:sldMk cId="3827048285" sldId="275"/>
        </pc:sldMkLst>
        <pc:spChg chg="del">
          <ac:chgData name="James" userId="4163935ddb78b774" providerId="LiveId" clId="{76C1AE2C-5542-4324-B203-9BA926523FD3}" dt="2020-11-10T09:28:12.315" v="34" actId="478"/>
          <ac:spMkLst>
            <pc:docMk/>
            <pc:sldMk cId="3827048285" sldId="275"/>
            <ac:spMk id="4" creationId="{ADF0F58B-0EDB-4C8C-A0BD-4ACC56537F8F}"/>
          </ac:spMkLst>
        </pc:spChg>
        <pc:spChg chg="del">
          <ac:chgData name="James" userId="4163935ddb78b774" providerId="LiveId" clId="{76C1AE2C-5542-4324-B203-9BA926523FD3}" dt="2020-11-10T09:28:16.311" v="35" actId="478"/>
          <ac:spMkLst>
            <pc:docMk/>
            <pc:sldMk cId="3827048285" sldId="275"/>
            <ac:spMk id="6" creationId="{23ABAD73-192D-4408-A707-D36955364592}"/>
          </ac:spMkLst>
        </pc:spChg>
        <pc:picChg chg="add mod">
          <ac:chgData name="James" userId="4163935ddb78b774" providerId="LiveId" clId="{76C1AE2C-5542-4324-B203-9BA926523FD3}" dt="2020-11-10T09:28:43.029" v="118" actId="1440"/>
          <ac:picMkLst>
            <pc:docMk/>
            <pc:sldMk cId="3827048285" sldId="275"/>
            <ac:picMk id="2050" creationId="{6D932C09-A8FA-4044-8CD5-1A5D9959EFA6}"/>
          </ac:picMkLst>
        </pc:picChg>
      </pc:sldChg>
      <pc:sldChg chg="del">
        <pc:chgData name="James" userId="4163935ddb78b774" providerId="LiveId" clId="{76C1AE2C-5542-4324-B203-9BA926523FD3}" dt="2020-11-10T09:24:09.137" v="17" actId="47"/>
        <pc:sldMkLst>
          <pc:docMk/>
          <pc:sldMk cId="697514585" sldId="276"/>
        </pc:sldMkLst>
      </pc:sldChg>
      <pc:sldChg chg="addSp modSp add mod modTransition modAnim">
        <pc:chgData name="James" userId="4163935ddb78b774" providerId="LiveId" clId="{76C1AE2C-5542-4324-B203-9BA926523FD3}" dt="2020-11-14T10:42:33.608" v="2030"/>
        <pc:sldMkLst>
          <pc:docMk/>
          <pc:sldMk cId="1732229403" sldId="276"/>
        </pc:sldMkLst>
        <pc:spChg chg="add mod">
          <ac:chgData name="James" userId="4163935ddb78b774" providerId="LiveId" clId="{76C1AE2C-5542-4324-B203-9BA926523FD3}" dt="2020-11-12T05:43:50.384" v="1668" actId="20577"/>
          <ac:spMkLst>
            <pc:docMk/>
            <pc:sldMk cId="1732229403" sldId="276"/>
            <ac:spMk id="5" creationId="{0EA006B2-92AD-4999-877C-90A4CF9C628F}"/>
          </ac:spMkLst>
        </pc:spChg>
        <pc:picChg chg="mod">
          <ac:chgData name="James" userId="4163935ddb78b774" providerId="LiveId" clId="{76C1AE2C-5542-4324-B203-9BA926523FD3}" dt="2020-11-10T09:29:04.150" v="120" actId="1076"/>
          <ac:picMkLst>
            <pc:docMk/>
            <pc:sldMk cId="1732229403" sldId="276"/>
            <ac:picMk id="2050" creationId="{6D932C09-A8FA-4044-8CD5-1A5D9959EFA6}"/>
          </ac:picMkLst>
        </pc:picChg>
      </pc:sldChg>
      <pc:sldChg chg="modSp add mod modTransition">
        <pc:chgData name="James" userId="4163935ddb78b774" providerId="LiveId" clId="{76C1AE2C-5542-4324-B203-9BA926523FD3}" dt="2020-11-12T07:40:46.114" v="1696" actId="1035"/>
        <pc:sldMkLst>
          <pc:docMk/>
          <pc:sldMk cId="1477092115" sldId="277"/>
        </pc:sldMkLst>
        <pc:spChg chg="mod">
          <ac:chgData name="James" userId="4163935ddb78b774" providerId="LiveId" clId="{76C1AE2C-5542-4324-B203-9BA926523FD3}" dt="2020-11-12T07:40:46.114" v="1696" actId="1035"/>
          <ac:spMkLst>
            <pc:docMk/>
            <pc:sldMk cId="1477092115" sldId="277"/>
            <ac:spMk id="5" creationId="{0EA006B2-92AD-4999-877C-90A4CF9C628F}"/>
          </ac:spMkLst>
        </pc:spChg>
      </pc:sldChg>
      <pc:sldChg chg="del">
        <pc:chgData name="James" userId="4163935ddb78b774" providerId="LiveId" clId="{76C1AE2C-5542-4324-B203-9BA926523FD3}" dt="2020-11-10T09:24:09.442" v="18" actId="47"/>
        <pc:sldMkLst>
          <pc:docMk/>
          <pc:sldMk cId="4037819603" sldId="277"/>
        </pc:sldMkLst>
      </pc:sldChg>
      <pc:sldChg chg="addSp delSp modSp add mod ord">
        <pc:chgData name="James" userId="4163935ddb78b774" providerId="LiveId" clId="{76C1AE2C-5542-4324-B203-9BA926523FD3}" dt="2020-11-11T05:29:12.667" v="884" actId="20577"/>
        <pc:sldMkLst>
          <pc:docMk/>
          <pc:sldMk cId="1670003390" sldId="278"/>
        </pc:sldMkLst>
        <pc:spChg chg="mod">
          <ac:chgData name="James" userId="4163935ddb78b774" providerId="LiveId" clId="{76C1AE2C-5542-4324-B203-9BA926523FD3}" dt="2020-11-11T05:28:35.253" v="880" actId="14100"/>
          <ac:spMkLst>
            <pc:docMk/>
            <pc:sldMk cId="1670003390" sldId="278"/>
            <ac:spMk id="2" creationId="{8C7EB017-4357-48CC-B33F-4742F7FAA603}"/>
          </ac:spMkLst>
        </pc:spChg>
        <pc:spChg chg="add mod">
          <ac:chgData name="James" userId="4163935ddb78b774" providerId="LiveId" clId="{76C1AE2C-5542-4324-B203-9BA926523FD3}" dt="2020-11-11T05:29:12.667" v="884" actId="20577"/>
          <ac:spMkLst>
            <pc:docMk/>
            <pc:sldMk cId="1670003390" sldId="278"/>
            <ac:spMk id="5" creationId="{596A0930-41DC-49B9-BB45-CC1BB44EF326}"/>
          </ac:spMkLst>
        </pc:spChg>
        <pc:spChg chg="add mod">
          <ac:chgData name="James" userId="4163935ddb78b774" providerId="LiveId" clId="{76C1AE2C-5542-4324-B203-9BA926523FD3}" dt="2020-11-11T05:27:47.375" v="878" actId="1036"/>
          <ac:spMkLst>
            <pc:docMk/>
            <pc:sldMk cId="1670003390" sldId="278"/>
            <ac:spMk id="7" creationId="{B33BE4C8-8377-4129-966B-3E874FEF6833}"/>
          </ac:spMkLst>
        </pc:spChg>
        <pc:picChg chg="del">
          <ac:chgData name="James" userId="4163935ddb78b774" providerId="LiveId" clId="{76C1AE2C-5542-4324-B203-9BA926523FD3}" dt="2020-11-11T05:23:12.114" v="680" actId="478"/>
          <ac:picMkLst>
            <pc:docMk/>
            <pc:sldMk cId="1670003390" sldId="278"/>
            <ac:picMk id="2050" creationId="{6D932C09-A8FA-4044-8CD5-1A5D9959EFA6}"/>
          </ac:picMkLst>
        </pc:picChg>
      </pc:sldChg>
      <pc:sldChg chg="del">
        <pc:chgData name="James" userId="4163935ddb78b774" providerId="LiveId" clId="{76C1AE2C-5542-4324-B203-9BA926523FD3}" dt="2020-11-10T09:24:09.755" v="19" actId="47"/>
        <pc:sldMkLst>
          <pc:docMk/>
          <pc:sldMk cId="3645585848" sldId="278"/>
        </pc:sldMkLst>
      </pc:sldChg>
      <pc:sldChg chg="del">
        <pc:chgData name="James" userId="4163935ddb78b774" providerId="LiveId" clId="{76C1AE2C-5542-4324-B203-9BA926523FD3}" dt="2020-11-10T09:24:10.039" v="20" actId="47"/>
        <pc:sldMkLst>
          <pc:docMk/>
          <pc:sldMk cId="806109806" sldId="279"/>
        </pc:sldMkLst>
      </pc:sldChg>
      <pc:sldChg chg="addSp delSp modSp new mod ord setBg delAnim modAnim">
        <pc:chgData name="James" userId="4163935ddb78b774" providerId="LiveId" clId="{76C1AE2C-5542-4324-B203-9BA926523FD3}" dt="2020-11-14T10:51:26.027" v="2033"/>
        <pc:sldMkLst>
          <pc:docMk/>
          <pc:sldMk cId="2753987989" sldId="279"/>
        </pc:sldMkLst>
        <pc:spChg chg="add del mod">
          <ac:chgData name="James" userId="4163935ddb78b774" providerId="LiveId" clId="{76C1AE2C-5542-4324-B203-9BA926523FD3}" dt="2020-11-11T05:49:08.113" v="917" actId="478"/>
          <ac:spMkLst>
            <pc:docMk/>
            <pc:sldMk cId="2753987989" sldId="279"/>
            <ac:spMk id="3" creationId="{7AA6EBF0-DFAB-4A43-AA53-A105ED0A6268}"/>
          </ac:spMkLst>
        </pc:spChg>
        <pc:spChg chg="add del mod">
          <ac:chgData name="James" userId="4163935ddb78b774" providerId="LiveId" clId="{76C1AE2C-5542-4324-B203-9BA926523FD3}" dt="2020-11-11T05:46:48.064" v="904" actId="478"/>
          <ac:spMkLst>
            <pc:docMk/>
            <pc:sldMk cId="2753987989" sldId="279"/>
            <ac:spMk id="5" creationId="{0256329C-6692-4551-9FBF-C5B4081A5C5E}"/>
          </ac:spMkLst>
        </pc:spChg>
        <pc:spChg chg="add mod">
          <ac:chgData name="James" userId="4163935ddb78b774" providerId="LiveId" clId="{76C1AE2C-5542-4324-B203-9BA926523FD3}" dt="2020-11-14T10:51:20.285" v="2031" actId="1076"/>
          <ac:spMkLst>
            <pc:docMk/>
            <pc:sldMk cId="2753987989" sldId="279"/>
            <ac:spMk id="7" creationId="{D049C93E-37EE-4AEA-91B8-5EA937099620}"/>
          </ac:spMkLst>
        </pc:spChg>
        <pc:spChg chg="add del mod">
          <ac:chgData name="James" userId="4163935ddb78b774" providerId="LiveId" clId="{76C1AE2C-5542-4324-B203-9BA926523FD3}" dt="2020-11-11T06:22:35.100" v="1287" actId="478"/>
          <ac:spMkLst>
            <pc:docMk/>
            <pc:sldMk cId="2753987989" sldId="279"/>
            <ac:spMk id="13" creationId="{23D58F5A-59DE-4974-9868-CA04D0B5810D}"/>
          </ac:spMkLst>
        </pc:spChg>
        <pc:spChg chg="add mod">
          <ac:chgData name="James" userId="4163935ddb78b774" providerId="LiveId" clId="{76C1AE2C-5542-4324-B203-9BA926523FD3}" dt="2020-11-12T07:52:43.214" v="1705" actId="1076"/>
          <ac:spMkLst>
            <pc:docMk/>
            <pc:sldMk cId="2753987989" sldId="279"/>
            <ac:spMk id="15" creationId="{19670EA3-261F-4DFC-BE3C-85DCA3C363F0}"/>
          </ac:spMkLst>
        </pc:spChg>
        <pc:spChg chg="add del">
          <ac:chgData name="James" userId="4163935ddb78b774" providerId="LiveId" clId="{76C1AE2C-5542-4324-B203-9BA926523FD3}" dt="2020-11-11T05:55:44.172" v="939" actId="26606"/>
          <ac:spMkLst>
            <pc:docMk/>
            <pc:sldMk cId="2753987989" sldId="279"/>
            <ac:spMk id="71" creationId="{42A4FC2C-047E-45A5-965D-8E1E3BF09BC6}"/>
          </ac:spMkLst>
        </pc:spChg>
        <pc:spChg chg="add">
          <ac:chgData name="James" userId="4163935ddb78b774" providerId="LiveId" clId="{76C1AE2C-5542-4324-B203-9BA926523FD3}" dt="2020-11-11T05:55:44.172" v="939" actId="26606"/>
          <ac:spMkLst>
            <pc:docMk/>
            <pc:sldMk cId="2753987989" sldId="279"/>
            <ac:spMk id="143" creationId="{22C6C9C9-83BF-4A6C-A1BF-C1735C61B4FF}"/>
          </ac:spMkLst>
        </pc:spChg>
        <pc:picChg chg="add del mod">
          <ac:chgData name="James" userId="4163935ddb78b774" providerId="LiveId" clId="{76C1AE2C-5542-4324-B203-9BA926523FD3}" dt="2020-11-11T05:46:43.639" v="902" actId="478"/>
          <ac:picMkLst>
            <pc:docMk/>
            <pc:sldMk cId="2753987989" sldId="279"/>
            <ac:picMk id="1026" creationId="{C349570A-82DE-4E5A-B209-A5110FE0E215}"/>
          </ac:picMkLst>
        </pc:picChg>
        <pc:picChg chg="add mod">
          <ac:chgData name="James" userId="4163935ddb78b774" providerId="LiveId" clId="{76C1AE2C-5542-4324-B203-9BA926523FD3}" dt="2020-11-11T06:01:23.890" v="1037" actId="1076"/>
          <ac:picMkLst>
            <pc:docMk/>
            <pc:sldMk cId="2753987989" sldId="279"/>
            <ac:picMk id="1028" creationId="{A64DF36C-1D4B-4C13-A413-2EEB34CDE343}"/>
          </ac:picMkLst>
        </pc:picChg>
        <pc:picChg chg="add del">
          <ac:chgData name="James" userId="4163935ddb78b774" providerId="LiveId" clId="{76C1AE2C-5542-4324-B203-9BA926523FD3}" dt="2020-11-11T05:49:20.041" v="919" actId="478"/>
          <ac:picMkLst>
            <pc:docMk/>
            <pc:sldMk cId="2753987989" sldId="279"/>
            <ac:picMk id="1030" creationId="{9BA5DB69-9BB7-4B13-8C2B-F23A54A5CF0E}"/>
          </ac:picMkLst>
        </pc:picChg>
        <pc:picChg chg="add del">
          <ac:chgData name="James" userId="4163935ddb78b774" providerId="LiveId" clId="{76C1AE2C-5542-4324-B203-9BA926523FD3}" dt="2020-11-11T05:49:46.011" v="921" actId="478"/>
          <ac:picMkLst>
            <pc:docMk/>
            <pc:sldMk cId="2753987989" sldId="279"/>
            <ac:picMk id="1032" creationId="{0799AEEE-C491-4B62-AFA5-425D1EF52725}"/>
          </ac:picMkLst>
        </pc:picChg>
        <pc:picChg chg="add mod">
          <ac:chgData name="James" userId="4163935ddb78b774" providerId="LiveId" clId="{76C1AE2C-5542-4324-B203-9BA926523FD3}" dt="2020-11-11T05:55:44.172" v="939" actId="26606"/>
          <ac:picMkLst>
            <pc:docMk/>
            <pc:sldMk cId="2753987989" sldId="279"/>
            <ac:picMk id="1034" creationId="{D2FCC688-D69F-44DC-B9AF-48E4056C9DD1}"/>
          </ac:picMkLst>
        </pc:picChg>
      </pc:sldChg>
      <pc:sldChg chg="del">
        <pc:chgData name="James" userId="4163935ddb78b774" providerId="LiveId" clId="{76C1AE2C-5542-4324-B203-9BA926523FD3}" dt="2020-11-10T09:24:10.491" v="21" actId="47"/>
        <pc:sldMkLst>
          <pc:docMk/>
          <pc:sldMk cId="3767603952" sldId="280"/>
        </pc:sldMkLst>
      </pc:sldChg>
      <pc:sldChg chg="modSp add mod ord">
        <pc:chgData name="James" userId="4163935ddb78b774" providerId="LiveId" clId="{76C1AE2C-5542-4324-B203-9BA926523FD3}" dt="2020-11-11T06:03:25.145" v="1075"/>
        <pc:sldMkLst>
          <pc:docMk/>
          <pc:sldMk cId="3957932140" sldId="280"/>
        </pc:sldMkLst>
        <pc:spChg chg="mod">
          <ac:chgData name="James" userId="4163935ddb78b774" providerId="LiveId" clId="{76C1AE2C-5542-4324-B203-9BA926523FD3}" dt="2020-11-11T06:03:06.786" v="1072" actId="313"/>
          <ac:spMkLst>
            <pc:docMk/>
            <pc:sldMk cId="3957932140" sldId="280"/>
            <ac:spMk id="5" creationId="{814E8D23-5B55-44C2-BC39-E32823C448BD}"/>
          </ac:spMkLst>
        </pc:spChg>
      </pc:sldChg>
      <pc:sldChg chg="del">
        <pc:chgData name="James" userId="4163935ddb78b774" providerId="LiveId" clId="{76C1AE2C-5542-4324-B203-9BA926523FD3}" dt="2020-11-10T09:24:10.575" v="22" actId="47"/>
        <pc:sldMkLst>
          <pc:docMk/>
          <pc:sldMk cId="1992731659" sldId="281"/>
        </pc:sldMkLst>
      </pc:sldChg>
      <pc:sldChg chg="addSp delSp modSp add mod modAnim">
        <pc:chgData name="James" userId="4163935ddb78b774" providerId="LiveId" clId="{76C1AE2C-5542-4324-B203-9BA926523FD3}" dt="2020-11-12T07:53:22.651" v="1723" actId="1076"/>
        <pc:sldMkLst>
          <pc:docMk/>
          <pc:sldMk cId="3882957952" sldId="281"/>
        </pc:sldMkLst>
        <pc:spChg chg="add del mod">
          <ac:chgData name="James" userId="4163935ddb78b774" providerId="LiveId" clId="{76C1AE2C-5542-4324-B203-9BA926523FD3}" dt="2020-11-12T07:53:10.464" v="1720" actId="478"/>
          <ac:spMkLst>
            <pc:docMk/>
            <pc:sldMk cId="3882957952" sldId="281"/>
            <ac:spMk id="2" creationId="{466A45AE-A848-45A9-A4CE-A8DC7647A703}"/>
          </ac:spMkLst>
        </pc:spChg>
        <pc:spChg chg="add">
          <ac:chgData name="James" userId="4163935ddb78b774" providerId="LiveId" clId="{76C1AE2C-5542-4324-B203-9BA926523FD3}" dt="2020-11-12T07:53:11.417" v="1721" actId="22"/>
          <ac:spMkLst>
            <pc:docMk/>
            <pc:sldMk cId="3882957952" sldId="281"/>
            <ac:spMk id="3" creationId="{FFF3CB84-F18B-4A5E-A33A-24E405CA98C0}"/>
          </ac:spMkLst>
        </pc:spChg>
        <pc:spChg chg="del mod">
          <ac:chgData name="James" userId="4163935ddb78b774" providerId="LiveId" clId="{76C1AE2C-5542-4324-B203-9BA926523FD3}" dt="2020-11-11T06:22:17.856" v="1261" actId="478"/>
          <ac:spMkLst>
            <pc:docMk/>
            <pc:sldMk cId="3882957952" sldId="281"/>
            <ac:spMk id="13" creationId="{23D58F5A-59DE-4974-9868-CA04D0B5810D}"/>
          </ac:spMkLst>
        </pc:spChg>
        <pc:spChg chg="mod">
          <ac:chgData name="James" userId="4163935ddb78b774" providerId="LiveId" clId="{76C1AE2C-5542-4324-B203-9BA926523FD3}" dt="2020-11-12T07:53:22.651" v="1723" actId="1076"/>
          <ac:spMkLst>
            <pc:docMk/>
            <pc:sldMk cId="3882957952" sldId="281"/>
            <ac:spMk id="15" creationId="{19670EA3-261F-4DFC-BE3C-85DCA3C363F0}"/>
          </ac:spMkLst>
        </pc:spChg>
      </pc:sldChg>
      <pc:sldChg chg="addSp delSp modSp add mod modAnim">
        <pc:chgData name="James" userId="4163935ddb78b774" providerId="LiveId" clId="{76C1AE2C-5542-4324-B203-9BA926523FD3}" dt="2020-11-14T10:58:23.554" v="2034"/>
        <pc:sldMkLst>
          <pc:docMk/>
          <pc:sldMk cId="156571387" sldId="282"/>
        </pc:sldMkLst>
        <pc:spChg chg="add mod">
          <ac:chgData name="James" userId="4163935ddb78b774" providerId="LiveId" clId="{76C1AE2C-5542-4324-B203-9BA926523FD3}" dt="2020-11-12T07:56:46.542" v="1782" actId="20577"/>
          <ac:spMkLst>
            <pc:docMk/>
            <pc:sldMk cId="156571387" sldId="282"/>
            <ac:spMk id="2" creationId="{95E6A1F0-F600-47AD-9FEF-7248676A667B}"/>
          </ac:spMkLst>
        </pc:spChg>
        <pc:spChg chg="add">
          <ac:chgData name="James" userId="4163935ddb78b774" providerId="LiveId" clId="{76C1AE2C-5542-4324-B203-9BA926523FD3}" dt="2020-11-12T07:55:13.152" v="1727" actId="22"/>
          <ac:spMkLst>
            <pc:docMk/>
            <pc:sldMk cId="156571387" sldId="282"/>
            <ac:spMk id="3" creationId="{47C38F62-CE61-465F-A949-DF7A09317CEC}"/>
          </ac:spMkLst>
        </pc:spChg>
        <pc:spChg chg="del mod">
          <ac:chgData name="James" userId="4163935ddb78b774" providerId="LiveId" clId="{76C1AE2C-5542-4324-B203-9BA926523FD3}" dt="2020-11-12T07:55:12.295" v="1726" actId="478"/>
          <ac:spMkLst>
            <pc:docMk/>
            <pc:sldMk cId="156571387" sldId="282"/>
            <ac:spMk id="13" creationId="{23D58F5A-59DE-4974-9868-CA04D0B5810D}"/>
          </ac:spMkLst>
        </pc:spChg>
        <pc:spChg chg="del">
          <ac:chgData name="James" userId="4163935ddb78b774" providerId="LiveId" clId="{76C1AE2C-5542-4324-B203-9BA926523FD3}" dt="2020-11-11T06:11:30.419" v="1119" actId="478"/>
          <ac:spMkLst>
            <pc:docMk/>
            <pc:sldMk cId="156571387" sldId="282"/>
            <ac:spMk id="15" creationId="{19670EA3-261F-4DFC-BE3C-85DCA3C363F0}"/>
          </ac:spMkLst>
        </pc:spChg>
      </pc:sldChg>
      <pc:sldChg chg="del">
        <pc:chgData name="James" userId="4163935ddb78b774" providerId="LiveId" clId="{76C1AE2C-5542-4324-B203-9BA926523FD3}" dt="2020-11-10T09:24:11.109" v="23" actId="47"/>
        <pc:sldMkLst>
          <pc:docMk/>
          <pc:sldMk cId="3880334904" sldId="282"/>
        </pc:sldMkLst>
      </pc:sldChg>
      <pc:sldChg chg="del">
        <pc:chgData name="James" userId="4163935ddb78b774" providerId="LiveId" clId="{76C1AE2C-5542-4324-B203-9BA926523FD3}" dt="2020-11-10T09:24:11.273" v="24" actId="47"/>
        <pc:sldMkLst>
          <pc:docMk/>
          <pc:sldMk cId="1051734059" sldId="283"/>
        </pc:sldMkLst>
      </pc:sldChg>
      <pc:sldChg chg="addSp modSp new ord modAnim">
        <pc:chgData name="James" userId="4163935ddb78b774" providerId="LiveId" clId="{76C1AE2C-5542-4324-B203-9BA926523FD3}" dt="2020-11-12T07:53:35.419" v="1724" actId="14100"/>
        <pc:sldMkLst>
          <pc:docMk/>
          <pc:sldMk cId="3217073267" sldId="283"/>
        </pc:sldMkLst>
        <pc:picChg chg="add mod">
          <ac:chgData name="James" userId="4163935ddb78b774" providerId="LiveId" clId="{76C1AE2C-5542-4324-B203-9BA926523FD3}" dt="2020-11-11T06:19:31.249" v="1140" actId="1076"/>
          <ac:picMkLst>
            <pc:docMk/>
            <pc:sldMk cId="3217073267" sldId="283"/>
            <ac:picMk id="2050" creationId="{0256930A-C3B5-495F-98EA-D00203ECE422}"/>
          </ac:picMkLst>
        </pc:picChg>
        <pc:picChg chg="add mod">
          <ac:chgData name="James" userId="4163935ddb78b774" providerId="LiveId" clId="{76C1AE2C-5542-4324-B203-9BA926523FD3}" dt="2020-11-11T06:19:35.279" v="1141" actId="1076"/>
          <ac:picMkLst>
            <pc:docMk/>
            <pc:sldMk cId="3217073267" sldId="283"/>
            <ac:picMk id="2052" creationId="{1DA57E75-B980-4517-AF7A-B9FCCE58D74F}"/>
          </ac:picMkLst>
        </pc:picChg>
        <pc:picChg chg="add mod">
          <ac:chgData name="James" userId="4163935ddb78b774" providerId="LiveId" clId="{76C1AE2C-5542-4324-B203-9BA926523FD3}" dt="2020-11-12T07:53:35.419" v="1724" actId="14100"/>
          <ac:picMkLst>
            <pc:docMk/>
            <pc:sldMk cId="3217073267" sldId="283"/>
            <ac:picMk id="2054" creationId="{06E641C0-C568-4371-8524-F0F36F64E63B}"/>
          </ac:picMkLst>
        </pc:picChg>
      </pc:sldChg>
      <pc:sldChg chg="del">
        <pc:chgData name="James" userId="4163935ddb78b774" providerId="LiveId" clId="{76C1AE2C-5542-4324-B203-9BA926523FD3}" dt="2020-11-10T09:24:12.008" v="25" actId="47"/>
        <pc:sldMkLst>
          <pc:docMk/>
          <pc:sldMk cId="621559074" sldId="284"/>
        </pc:sldMkLst>
      </pc:sldChg>
      <pc:sldChg chg="addSp delSp modSp new mod setBg modAnim">
        <pc:chgData name="James" userId="4163935ddb78b774" providerId="LiveId" clId="{76C1AE2C-5542-4324-B203-9BA926523FD3}" dt="2020-11-12T08:00:46.347" v="1818"/>
        <pc:sldMkLst>
          <pc:docMk/>
          <pc:sldMk cId="1041639271" sldId="284"/>
        </pc:sldMkLst>
        <pc:spChg chg="add mod">
          <ac:chgData name="James" userId="4163935ddb78b774" providerId="LiveId" clId="{76C1AE2C-5542-4324-B203-9BA926523FD3}" dt="2020-11-12T08:00:37.453" v="1817" actId="1076"/>
          <ac:spMkLst>
            <pc:docMk/>
            <pc:sldMk cId="1041639271" sldId="284"/>
            <ac:spMk id="9" creationId="{4B04FAC4-CAD7-43B2-9711-3B7A7FAC0352}"/>
          </ac:spMkLst>
        </pc:spChg>
        <pc:spChg chg="add mod">
          <ac:chgData name="James" userId="4163935ddb78b774" providerId="LiveId" clId="{76C1AE2C-5542-4324-B203-9BA926523FD3}" dt="2020-11-11T07:18:25.085" v="1505" actId="20577"/>
          <ac:spMkLst>
            <pc:docMk/>
            <pc:sldMk cId="1041639271" sldId="284"/>
            <ac:spMk id="18" creationId="{1C495378-B91C-4C15-A91D-B82BAD55B45A}"/>
          </ac:spMkLst>
        </pc:spChg>
        <pc:spChg chg="add del">
          <ac:chgData name="James" userId="4163935ddb78b774" providerId="LiveId" clId="{76C1AE2C-5542-4324-B203-9BA926523FD3}" dt="2020-11-11T06:34:20.361" v="1351" actId="26606"/>
          <ac:spMkLst>
            <pc:docMk/>
            <pc:sldMk cId="1041639271" sldId="284"/>
            <ac:spMk id="71" creationId="{42A4FC2C-047E-45A5-965D-8E1E3BF09BC6}"/>
          </ac:spMkLst>
        </pc:spChg>
        <pc:spChg chg="add del">
          <ac:chgData name="James" userId="4163935ddb78b774" providerId="LiveId" clId="{76C1AE2C-5542-4324-B203-9BA926523FD3}" dt="2020-11-11T06:33:54.182" v="1346" actId="26606"/>
          <ac:spMkLst>
            <pc:docMk/>
            <pc:sldMk cId="1041639271" sldId="284"/>
            <ac:spMk id="137" creationId="{B670DBD5-770C-4383-9F54-5B86E86BD5BB}"/>
          </ac:spMkLst>
        </pc:spChg>
        <pc:spChg chg="add">
          <ac:chgData name="James" userId="4163935ddb78b774" providerId="LiveId" clId="{76C1AE2C-5542-4324-B203-9BA926523FD3}" dt="2020-11-11T06:34:20.361" v="1351" actId="26606"/>
          <ac:spMkLst>
            <pc:docMk/>
            <pc:sldMk cId="1041639271" sldId="284"/>
            <ac:spMk id="139" creationId="{8DBEAE55-3EA1-41D7-A212-5F7D8986C1F2}"/>
          </ac:spMkLst>
        </pc:spChg>
        <pc:spChg chg="add">
          <ac:chgData name="James" userId="4163935ddb78b774" providerId="LiveId" clId="{76C1AE2C-5542-4324-B203-9BA926523FD3}" dt="2020-11-11T06:34:20.361" v="1351" actId="26606"/>
          <ac:spMkLst>
            <pc:docMk/>
            <pc:sldMk cId="1041639271" sldId="284"/>
            <ac:spMk id="141" creationId="{CFC5F0E7-644F-4101-BE72-12825CF537E7}"/>
          </ac:spMkLst>
        </pc:spChg>
        <pc:spChg chg="add">
          <ac:chgData name="James" userId="4163935ddb78b774" providerId="LiveId" clId="{76C1AE2C-5542-4324-B203-9BA926523FD3}" dt="2020-11-11T06:34:20.361" v="1351" actId="26606"/>
          <ac:spMkLst>
            <pc:docMk/>
            <pc:sldMk cId="1041639271" sldId="284"/>
            <ac:spMk id="143" creationId="{B1F9B6B4-B0C4-45C6-A086-901C960D03E7}"/>
          </ac:spMkLst>
        </pc:spChg>
        <pc:spChg chg="add del">
          <ac:chgData name="James" userId="4163935ddb78b774" providerId="LiveId" clId="{76C1AE2C-5542-4324-B203-9BA926523FD3}" dt="2020-11-11T06:34:20.351" v="1350" actId="26606"/>
          <ac:spMkLst>
            <pc:docMk/>
            <pc:sldMk cId="1041639271" sldId="284"/>
            <ac:spMk id="3080" creationId="{5D9FC6AC-4A12-4825-8ABE-0732B8EF4D16}"/>
          </ac:spMkLst>
        </pc:spChg>
        <pc:spChg chg="add">
          <ac:chgData name="James" userId="4163935ddb78b774" providerId="LiveId" clId="{76C1AE2C-5542-4324-B203-9BA926523FD3}" dt="2020-11-11T06:34:20.361" v="1351" actId="26606"/>
          <ac:spMkLst>
            <pc:docMk/>
            <pc:sldMk cId="1041639271" sldId="284"/>
            <ac:spMk id="3082" creationId="{8950AD4C-6AF3-49F8-94E1-DBCAFB39478B}"/>
          </ac:spMkLst>
        </pc:spChg>
        <pc:grpChg chg="add del">
          <ac:chgData name="James" userId="4163935ddb78b774" providerId="LiveId" clId="{76C1AE2C-5542-4324-B203-9BA926523FD3}" dt="2020-11-11T06:34:06.848" v="1348" actId="26606"/>
          <ac:grpSpMkLst>
            <pc:docMk/>
            <pc:sldMk cId="1041639271" sldId="284"/>
            <ac:grpSpMk id="3078" creationId="{63737881-458F-40AD-B72B-B57D267DC423}"/>
          </ac:grpSpMkLst>
        </pc:grpChg>
        <pc:picChg chg="add del mod">
          <ac:chgData name="James" userId="4163935ddb78b774" providerId="LiveId" clId="{76C1AE2C-5542-4324-B203-9BA926523FD3}" dt="2020-11-11T06:32:19.026" v="1343" actId="478"/>
          <ac:picMkLst>
            <pc:docMk/>
            <pc:sldMk cId="1041639271" sldId="284"/>
            <ac:picMk id="3074" creationId="{EDEC5910-69C1-4D06-9F52-A586FE69CCD0}"/>
          </ac:picMkLst>
        </pc:picChg>
        <pc:picChg chg="add mod">
          <ac:chgData name="James" userId="4163935ddb78b774" providerId="LiveId" clId="{76C1AE2C-5542-4324-B203-9BA926523FD3}" dt="2020-11-11T06:34:20.361" v="1351" actId="26606"/>
          <ac:picMkLst>
            <pc:docMk/>
            <pc:sldMk cId="1041639271" sldId="284"/>
            <ac:picMk id="3076" creationId="{AAE5405A-4DB9-4E37-981C-3364EC141216}"/>
          </ac:picMkLst>
        </pc:picChg>
      </pc:sldChg>
      <pc:sldChg chg="addSp delSp modSp new mod setBg">
        <pc:chgData name="James" userId="4163935ddb78b774" providerId="LiveId" clId="{76C1AE2C-5542-4324-B203-9BA926523FD3}" dt="2020-11-11T07:19:55.095" v="1603" actId="1038"/>
        <pc:sldMkLst>
          <pc:docMk/>
          <pc:sldMk cId="839715232" sldId="285"/>
        </pc:sldMkLst>
        <pc:spChg chg="add del mod">
          <ac:chgData name="James" userId="4163935ddb78b774" providerId="LiveId" clId="{76C1AE2C-5542-4324-B203-9BA926523FD3}" dt="2020-11-11T07:09:04.561" v="1488" actId="478"/>
          <ac:spMkLst>
            <pc:docMk/>
            <pc:sldMk cId="839715232" sldId="285"/>
            <ac:spMk id="2" creationId="{45DB1BC6-C75C-482D-8EAA-2810B7809CD1}"/>
          </ac:spMkLst>
        </pc:spChg>
        <pc:spChg chg="add del">
          <ac:chgData name="James" userId="4163935ddb78b774" providerId="LiveId" clId="{76C1AE2C-5542-4324-B203-9BA926523FD3}" dt="2020-11-11T07:15:23.171" v="1498" actId="26606"/>
          <ac:spMkLst>
            <pc:docMk/>
            <pc:sldMk cId="839715232" sldId="285"/>
            <ac:spMk id="8" creationId="{42A4FC2C-047E-45A5-965D-8E1E3BF09BC6}"/>
          </ac:spMkLst>
        </pc:spChg>
        <pc:spChg chg="add del">
          <ac:chgData name="James" userId="4163935ddb78b774" providerId="LiveId" clId="{76C1AE2C-5542-4324-B203-9BA926523FD3}" dt="2020-11-11T07:15:40.581" v="1500" actId="26606"/>
          <ac:spMkLst>
            <pc:docMk/>
            <pc:sldMk cId="839715232" sldId="285"/>
            <ac:spMk id="10" creationId="{B670DBD5-770C-4383-9F54-5B86E86BD5BB}"/>
          </ac:spMkLst>
        </pc:spChg>
        <pc:spChg chg="add del">
          <ac:chgData name="James" userId="4163935ddb78b774" providerId="LiveId" clId="{76C1AE2C-5542-4324-B203-9BA926523FD3}" dt="2020-11-11T07:15:53.487" v="1502" actId="26606"/>
          <ac:spMkLst>
            <pc:docMk/>
            <pc:sldMk cId="839715232" sldId="285"/>
            <ac:spMk id="12" creationId="{5F879AC3-D4CE-493C-ADC7-06205677F4F8}"/>
          </ac:spMkLst>
        </pc:spChg>
        <pc:spChg chg="add del">
          <ac:chgData name="James" userId="4163935ddb78b774" providerId="LiveId" clId="{76C1AE2C-5542-4324-B203-9BA926523FD3}" dt="2020-11-11T07:15:53.487" v="1502" actId="26606"/>
          <ac:spMkLst>
            <pc:docMk/>
            <pc:sldMk cId="839715232" sldId="285"/>
            <ac:spMk id="13" creationId="{736F0DFD-0954-464F-BF12-DD2E6F6E0380}"/>
          </ac:spMkLst>
        </pc:spChg>
        <pc:spChg chg="add">
          <ac:chgData name="James" userId="4163935ddb78b774" providerId="LiveId" clId="{76C1AE2C-5542-4324-B203-9BA926523FD3}" dt="2020-11-11T07:15:53.490" v="1503" actId="26606"/>
          <ac:spMkLst>
            <pc:docMk/>
            <pc:sldMk cId="839715232" sldId="285"/>
            <ac:spMk id="15" creationId="{42A4FC2C-047E-45A5-965D-8E1E3BF09BC6}"/>
          </ac:spMkLst>
        </pc:spChg>
        <pc:spChg chg="add mod">
          <ac:chgData name="James" userId="4163935ddb78b774" providerId="LiveId" clId="{76C1AE2C-5542-4324-B203-9BA926523FD3}" dt="2020-11-11T07:19:55.095" v="1603" actId="1038"/>
          <ac:spMkLst>
            <pc:docMk/>
            <pc:sldMk cId="839715232" sldId="285"/>
            <ac:spMk id="20" creationId="{DB37FE81-1282-43CC-A706-5A365B5665AB}"/>
          </ac:spMkLst>
        </pc:spChg>
        <pc:spChg chg="add del">
          <ac:chgData name="James" userId="4163935ddb78b774" providerId="LiveId" clId="{76C1AE2C-5542-4324-B203-9BA926523FD3}" dt="2020-11-11T07:01:34.922" v="1475" actId="26606"/>
          <ac:spMkLst>
            <pc:docMk/>
            <pc:sldMk cId="839715232" sldId="285"/>
            <ac:spMk id="71" creationId="{C7F55EAC-550A-4BDD-9099-3F20B8FA0EBC}"/>
          </ac:spMkLst>
        </pc:spChg>
        <pc:spChg chg="add del">
          <ac:chgData name="James" userId="4163935ddb78b774" providerId="LiveId" clId="{76C1AE2C-5542-4324-B203-9BA926523FD3}" dt="2020-11-11T07:01:34.922" v="1475" actId="26606"/>
          <ac:spMkLst>
            <pc:docMk/>
            <pc:sldMk cId="839715232" sldId="285"/>
            <ac:spMk id="73" creationId="{DC4F5A5F-493F-49AE-89B6-D5AF5EBC8B0E}"/>
          </ac:spMkLst>
        </pc:spChg>
        <pc:spChg chg="add del">
          <ac:chgData name="James" userId="4163935ddb78b774" providerId="LiveId" clId="{76C1AE2C-5542-4324-B203-9BA926523FD3}" dt="2020-11-11T07:12:37.444" v="1492" actId="26606"/>
          <ac:spMkLst>
            <pc:docMk/>
            <pc:sldMk cId="839715232" sldId="285"/>
            <ac:spMk id="75" creationId="{B670DBD5-770C-4383-9F54-5B86E86BD5BB}"/>
          </ac:spMkLst>
        </pc:spChg>
        <pc:spChg chg="add del">
          <ac:chgData name="James" userId="4163935ddb78b774" providerId="LiveId" clId="{76C1AE2C-5542-4324-B203-9BA926523FD3}" dt="2020-11-11T07:01:34.163" v="1473" actId="26606"/>
          <ac:spMkLst>
            <pc:docMk/>
            <pc:sldMk cId="839715232" sldId="285"/>
            <ac:spMk id="135" creationId="{57845966-6EFC-468A-9CC7-BAB4B95854E7}"/>
          </ac:spMkLst>
        </pc:spChg>
        <pc:spChg chg="add del">
          <ac:chgData name="James" userId="4163935ddb78b774" providerId="LiveId" clId="{76C1AE2C-5542-4324-B203-9BA926523FD3}" dt="2020-11-11T07:01:34.163" v="1473" actId="26606"/>
          <ac:spMkLst>
            <pc:docMk/>
            <pc:sldMk cId="839715232" sldId="285"/>
            <ac:spMk id="139" creationId="{ADAD1991-FFD1-4E94-ABAB-7560D33008E4}"/>
          </ac:spMkLst>
        </pc:spChg>
        <pc:spChg chg="add del">
          <ac:chgData name="James" userId="4163935ddb78b774" providerId="LiveId" clId="{76C1AE2C-5542-4324-B203-9BA926523FD3}" dt="2020-11-11T07:12:47.814" v="1494" actId="26606"/>
          <ac:spMkLst>
            <pc:docMk/>
            <pc:sldMk cId="839715232" sldId="285"/>
            <ac:spMk id="4104" creationId="{42A4FC2C-047E-45A5-965D-8E1E3BF09BC6}"/>
          </ac:spMkLst>
        </pc:spChg>
        <pc:picChg chg="add mod">
          <ac:chgData name="James" userId="4163935ddb78b774" providerId="LiveId" clId="{76C1AE2C-5542-4324-B203-9BA926523FD3}" dt="2020-11-11T07:15:53.490" v="1503" actId="26606"/>
          <ac:picMkLst>
            <pc:docMk/>
            <pc:sldMk cId="839715232" sldId="285"/>
            <ac:picMk id="3" creationId="{499BDB81-D278-4754-AB6B-3CAA60179CA3}"/>
          </ac:picMkLst>
        </pc:picChg>
        <pc:picChg chg="add del">
          <ac:chgData name="James" userId="4163935ddb78b774" providerId="LiveId" clId="{76C1AE2C-5542-4324-B203-9BA926523FD3}" dt="2020-11-11T07:01:34.163" v="1473" actId="26606"/>
          <ac:picMkLst>
            <pc:docMk/>
            <pc:sldMk cId="839715232" sldId="285"/>
            <ac:picMk id="137" creationId="{75554383-98AF-4A47-BB65-705FAAA4BE6A}"/>
          </ac:picMkLst>
        </pc:picChg>
        <pc:picChg chg="add del mod">
          <ac:chgData name="James" userId="4163935ddb78b774" providerId="LiveId" clId="{76C1AE2C-5542-4324-B203-9BA926523FD3}" dt="2020-11-11T07:01:35.137" v="1476"/>
          <ac:picMkLst>
            <pc:docMk/>
            <pc:sldMk cId="839715232" sldId="285"/>
            <ac:picMk id="4098" creationId="{D23B2A00-C53B-43A3-A94D-E86D70523C82}"/>
          </ac:picMkLst>
        </pc:picChg>
        <pc:picChg chg="add del mod">
          <ac:chgData name="James" userId="4163935ddb78b774" providerId="LiveId" clId="{76C1AE2C-5542-4324-B203-9BA926523FD3}" dt="2020-11-11T07:09:31.692" v="1489" actId="478"/>
          <ac:picMkLst>
            <pc:docMk/>
            <pc:sldMk cId="839715232" sldId="285"/>
            <ac:picMk id="4100" creationId="{DF2E6437-00EF-4BDC-84FC-EDC9251AB036}"/>
          </ac:picMkLst>
        </pc:picChg>
        <pc:picChg chg="add del mod">
          <ac:chgData name="James" userId="4163935ddb78b774" providerId="LiveId" clId="{76C1AE2C-5542-4324-B203-9BA926523FD3}" dt="2020-11-11T07:12:48.539" v="1495"/>
          <ac:picMkLst>
            <pc:docMk/>
            <pc:sldMk cId="839715232" sldId="285"/>
            <ac:picMk id="4102" creationId="{033E5EC5-2C62-4980-9A0B-942601F0197F}"/>
          </ac:picMkLst>
        </pc:picChg>
      </pc:sldChg>
      <pc:sldChg chg="del">
        <pc:chgData name="James" userId="4163935ddb78b774" providerId="LiveId" clId="{76C1AE2C-5542-4324-B203-9BA926523FD3}" dt="2020-11-10T09:24:12.432" v="26" actId="47"/>
        <pc:sldMkLst>
          <pc:docMk/>
          <pc:sldMk cId="1126555814" sldId="285"/>
        </pc:sldMkLst>
      </pc:sldChg>
      <pc:sldChg chg="del">
        <pc:chgData name="James" userId="4163935ddb78b774" providerId="LiveId" clId="{76C1AE2C-5542-4324-B203-9BA926523FD3}" dt="2020-11-10T09:24:13.219" v="27" actId="47"/>
        <pc:sldMkLst>
          <pc:docMk/>
          <pc:sldMk cId="987241813" sldId="286"/>
        </pc:sldMkLst>
      </pc:sldChg>
      <pc:sldChg chg="addSp delSp modSp new mod setBg modAnim">
        <pc:chgData name="James" userId="4163935ddb78b774" providerId="LiveId" clId="{76C1AE2C-5542-4324-B203-9BA926523FD3}" dt="2020-11-12T09:06:16.283" v="1974" actId="1035"/>
        <pc:sldMkLst>
          <pc:docMk/>
          <pc:sldMk cId="2139561659" sldId="286"/>
        </pc:sldMkLst>
        <pc:spChg chg="add mod">
          <ac:chgData name="James" userId="4163935ddb78b774" providerId="LiveId" clId="{76C1AE2C-5542-4324-B203-9BA926523FD3}" dt="2020-11-12T09:06:16.283" v="1974" actId="1035"/>
          <ac:spMkLst>
            <pc:docMk/>
            <pc:sldMk cId="2139561659" sldId="286"/>
            <ac:spMk id="12" creationId="{DD47BACE-56FA-4F40-ADCB-76295FB6BA3A}"/>
          </ac:spMkLst>
        </pc:spChg>
        <pc:spChg chg="add del">
          <ac:chgData name="James" userId="4163935ddb78b774" providerId="LiveId" clId="{76C1AE2C-5542-4324-B203-9BA926523FD3}" dt="2020-11-12T08:50:58.685" v="1840" actId="26606"/>
          <ac:spMkLst>
            <pc:docMk/>
            <pc:sldMk cId="2139561659" sldId="286"/>
            <ac:spMk id="71" creationId="{32BC26D8-82FB-445E-AA49-62A77D7C1EE0}"/>
          </ac:spMkLst>
        </pc:spChg>
        <pc:spChg chg="add del">
          <ac:chgData name="James" userId="4163935ddb78b774" providerId="LiveId" clId="{76C1AE2C-5542-4324-B203-9BA926523FD3}" dt="2020-11-12T08:50:58.685" v="1840" actId="26606"/>
          <ac:spMkLst>
            <pc:docMk/>
            <pc:sldMk cId="2139561659" sldId="286"/>
            <ac:spMk id="73" creationId="{CB44330D-EA18-4254-AA95-EB49948539B8}"/>
          </ac:spMkLst>
        </pc:spChg>
        <pc:spChg chg="add">
          <ac:chgData name="James" userId="4163935ddb78b774" providerId="LiveId" clId="{76C1AE2C-5542-4324-B203-9BA926523FD3}" dt="2020-11-12T08:50:58.685" v="1840" actId="26606"/>
          <ac:spMkLst>
            <pc:docMk/>
            <pc:sldMk cId="2139561659" sldId="286"/>
            <ac:spMk id="135" creationId="{8B089790-F4B6-46A7-BB28-7B74A9A9EFDC}"/>
          </ac:spMkLst>
        </pc:spChg>
        <pc:grpChg chg="add">
          <ac:chgData name="James" userId="4163935ddb78b774" providerId="LiveId" clId="{76C1AE2C-5542-4324-B203-9BA926523FD3}" dt="2020-11-12T08:50:58.685" v="1840" actId="26606"/>
          <ac:grpSpMkLst>
            <pc:docMk/>
            <pc:sldMk cId="2139561659" sldId="286"/>
            <ac:grpSpMk id="137" creationId="{9DE3F54D-33BC-4382-A2AB-5E002F0F1166}"/>
          </ac:grpSpMkLst>
        </pc:grpChg>
        <pc:picChg chg="add mod">
          <ac:chgData name="James" userId="4163935ddb78b774" providerId="LiveId" clId="{76C1AE2C-5542-4324-B203-9BA926523FD3}" dt="2020-11-12T08:50:58.685" v="1840" actId="26606"/>
          <ac:picMkLst>
            <pc:docMk/>
            <pc:sldMk cId="2139561659" sldId="286"/>
            <ac:picMk id="1026" creationId="{BE332B59-3051-4A56-B774-84AAA8969D8B}"/>
          </ac:picMkLst>
        </pc:picChg>
      </pc:sldChg>
      <pc:sldChg chg="del">
        <pc:chgData name="James" userId="4163935ddb78b774" providerId="LiveId" clId="{76C1AE2C-5542-4324-B203-9BA926523FD3}" dt="2020-11-10T09:24:14.117" v="28" actId="47"/>
        <pc:sldMkLst>
          <pc:docMk/>
          <pc:sldMk cId="3151668710" sldId="287"/>
        </pc:sldMkLst>
      </pc:sldChg>
      <pc:sldChg chg="modSp add mod modAnim">
        <pc:chgData name="James" userId="4163935ddb78b774" providerId="LiveId" clId="{76C1AE2C-5542-4324-B203-9BA926523FD3}" dt="2020-11-14T11:06:44.687" v="2035"/>
        <pc:sldMkLst>
          <pc:docMk/>
          <pc:sldMk cId="4030958069" sldId="287"/>
        </pc:sldMkLst>
        <pc:spChg chg="mod">
          <ac:chgData name="James" userId="4163935ddb78b774" providerId="LiveId" clId="{76C1AE2C-5542-4324-B203-9BA926523FD3}" dt="2020-11-12T09:05:51.188" v="1969" actId="1036"/>
          <ac:spMkLst>
            <pc:docMk/>
            <pc:sldMk cId="4030958069" sldId="287"/>
            <ac:spMk id="12" creationId="{DD47BACE-56FA-4F40-ADCB-76295FB6BA3A}"/>
          </ac:spMkLst>
        </pc:spChg>
      </pc:sldChg>
      <pc:sldChg chg="modSp add mod modAnim">
        <pc:chgData name="James" userId="4163935ddb78b774" providerId="LiveId" clId="{76C1AE2C-5542-4324-B203-9BA926523FD3}" dt="2020-11-14T11:06:49.103" v="2036"/>
        <pc:sldMkLst>
          <pc:docMk/>
          <pc:sldMk cId="3819114509" sldId="288"/>
        </pc:sldMkLst>
        <pc:spChg chg="mod">
          <ac:chgData name="James" userId="4163935ddb78b774" providerId="LiveId" clId="{76C1AE2C-5542-4324-B203-9BA926523FD3}" dt="2020-11-12T09:06:41.267" v="2019" actId="1036"/>
          <ac:spMkLst>
            <pc:docMk/>
            <pc:sldMk cId="3819114509" sldId="288"/>
            <ac:spMk id="12" creationId="{DD47BACE-56FA-4F40-ADCB-76295FB6BA3A}"/>
          </ac:spMkLst>
        </pc:spChg>
        <pc:picChg chg="mod">
          <ac:chgData name="James" userId="4163935ddb78b774" providerId="LiveId" clId="{76C1AE2C-5542-4324-B203-9BA926523FD3}" dt="2020-11-12T09:06:27.834" v="1975" actId="1076"/>
          <ac:picMkLst>
            <pc:docMk/>
            <pc:sldMk cId="3819114509" sldId="288"/>
            <ac:picMk id="1026" creationId="{BE332B59-3051-4A56-B774-84AAA8969D8B}"/>
          </ac:picMkLst>
        </pc:picChg>
      </pc:sldChg>
      <pc:sldMasterChg chg="modTransition modSldLayout">
        <pc:chgData name="James" userId="4163935ddb78b774" providerId="LiveId" clId="{76C1AE2C-5542-4324-B203-9BA926523FD3}" dt="2020-11-11T05:02:19.994" v="665"/>
        <pc:sldMasterMkLst>
          <pc:docMk/>
          <pc:sldMasterMk cId="2058812466" sldId="2147483648"/>
        </pc:sldMasterMkLst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1687418025" sldId="2147483649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859361798" sldId="2147483650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28504913" sldId="2147483651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515931315" sldId="2147483652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249106231" sldId="2147483653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773253832" sldId="2147483654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435156805" sldId="2147483655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1932151260" sldId="2147483656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2038651681" sldId="2147483657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1417582776" sldId="2147483658"/>
          </pc:sldLayoutMkLst>
        </pc:sldLayoutChg>
        <pc:sldLayoutChg chg="modTransition">
          <pc:chgData name="James" userId="4163935ddb78b774" providerId="LiveId" clId="{76C1AE2C-5542-4324-B203-9BA926523FD3}" dt="2020-11-11T05:02:19.994" v="665"/>
          <pc:sldLayoutMkLst>
            <pc:docMk/>
            <pc:sldMasterMk cId="2058812466" sldId="2147483648"/>
            <pc:sldLayoutMk cId="82659937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0D40-2CD5-7F4D-9B68-433D7926B747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144F-25EA-9947-8919-E6037ABB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6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584-5D1C-43E9-A6D7-00FE368E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27C28-1F1D-4112-B446-13B177C9E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3E85-9805-45AC-BC00-053B15F8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D18E-EABB-469D-96A1-D46934D3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0351-3B36-4BA3-AD50-12A9DCF3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4660-3364-41D9-8EA5-8CEA9E89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B980E-2348-472F-BAC4-679E04EF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62C8-B1CA-4465-8DEA-D820C6AA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7BA1-FD18-4F57-AD1C-6099E892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A6C8-4C8F-49F8-9109-09236E45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AC645-9F3D-4DC7-9A92-0A0525587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A07B7-6DBA-46B5-8B2C-38CE4AE7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4A70-A2AE-47CE-A6BC-BCE3DC18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724B-82F0-4DC6-BC4B-C5FCA31C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0129-176E-4456-B966-8B2DE35F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53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5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2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08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90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64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05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0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A9A5-290C-4F3A-A911-8E0CAC22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E98-7FA1-4A78-974F-173C34C6D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654C-F3C2-42C3-92AF-59B468BB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AE3F-4DD5-4858-AA06-95A06C2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0298F-F03A-418F-B35E-9BC2FF6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32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41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8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9274-56C1-4877-A90B-92C40687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53B3D-4D41-4501-BAF6-F3B7EF7D2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7FB4-FD4A-4D8D-AED7-3FC20A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AB08-843A-4C2B-ADA4-B8DB1424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F52F-0232-4C96-B1EE-BCA0D6D0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121C-ECD0-47AB-BA0F-0437D701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91E5-09F3-4EA3-889B-2CAD9204D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16845-FEAC-423F-BB4B-4B7F35001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6E6D-A1DC-4659-A41F-F35BED5C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B62B-D1B9-4486-9A03-DDC26564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30769-D60D-4AB1-AF22-B56A83C2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AF43-71C1-49A6-987C-DAE4B436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0519-D8A6-4C66-9699-B4AA8B36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3653C-3AFA-4400-B2E3-6D0F9FD5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1F45E-9B40-4590-B5D3-5747EF414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1B297-CD39-47F6-A070-971D1C5DB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F90A1-E3B2-4167-8859-DDB011F8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DFCE8-2284-4363-8149-050EDC1B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1FBF2-1962-448E-A70D-602DDB4A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57F5-12EE-4F32-8D97-807B49DC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735D4-B980-4EF5-8DBB-F4033930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1F84B-953D-42C8-B404-92010AA0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8BD95-8A0E-4101-8752-39B4725C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D400-DB11-4827-85ED-3EE46DBC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B93FB-4385-4933-8EB4-BF3986AB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2017-14D5-4021-8D17-7754FBCB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3808-788C-4D9D-A8C6-D2F04FAF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A977-071D-405D-AE8E-AEE35532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08F21-CC89-4B80-A41D-A75F08EC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2BCE-B80B-4D69-BC32-CE83CAFF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9519A-9F47-4718-9E81-767433AD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B9D84-07FE-4B5D-985B-B5410DA3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0414-1737-4FCC-BE95-88FABF51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26EE5-FE52-4354-897C-5BE025DA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A4403-9062-48FB-ACC9-28207763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3A02-AE2D-488B-82D0-C14B1DEC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B619-0B9A-4867-AB19-4D8B57AA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D893D-519B-46A2-A195-115D85C4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A93C5-8DC1-44BE-9ADF-8A57F4D3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90ED-CCE6-4794-9CB0-8D90F8DAE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B678-FC1B-4291-B30C-639A9BF7C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79B3-2075-4DC9-99A1-8AE094C8CF18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791F-C7F9-48E0-95A7-EC90424B6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D9EA-6AFE-450B-9D24-3080E17A7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plashy Images | Free Vectors, Stock Photos &amp; PSD">
            <a:extLst>
              <a:ext uri="{FF2B5EF4-FFF2-40B4-BE49-F238E27FC236}">
                <a16:creationId xmlns:a16="http://schemas.microsoft.com/office/drawing/2014/main" id="{3A2E8000-12D0-6740-A31D-62EC9EC8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51793"/>
            <a:ext cx="7491004" cy="49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mething Logo | Free Logo Design Tool from Flaming Text">
            <a:extLst>
              <a:ext uri="{FF2B5EF4-FFF2-40B4-BE49-F238E27FC236}">
                <a16:creationId xmlns:a16="http://schemas.microsoft.com/office/drawing/2014/main" id="{8910244C-7B66-9D42-B86C-342590A2E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21524" r="4208" b="15280"/>
          <a:stretch/>
        </p:blipFill>
        <p:spPr bwMode="auto">
          <a:xfrm rot="20811994">
            <a:off x="1872071" y="325372"/>
            <a:ext cx="8123941" cy="18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4AD48-3F09-E94D-805A-8F43A56E8997}"/>
              </a:ext>
            </a:extLst>
          </p:cNvPr>
          <p:cNvSpPr txBox="1"/>
          <p:nvPr/>
        </p:nvSpPr>
        <p:spPr>
          <a:xfrm>
            <a:off x="2583498" y="2049859"/>
            <a:ext cx="726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abic Typesetting" panose="03020402040406030203" pitchFamily="66" charset="-78"/>
              </a:rPr>
              <a:t>To look forward 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FB920-9E07-5A42-BBAA-E6991351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5045"/>
            <a:ext cx="12211336" cy="164925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marL="0" marR="0" lvl="0" indent="0" algn="ctr" defTabSz="121903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30AFD-FF3D-0F43-A786-D32C179CF1BB}"/>
              </a:ext>
            </a:extLst>
          </p:cNvPr>
          <p:cNvSpPr txBox="1"/>
          <p:nvPr/>
        </p:nvSpPr>
        <p:spPr>
          <a:xfrm>
            <a:off x="6605081" y="3460369"/>
            <a:ext cx="533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abic Typesetting" panose="03020402040406030203" pitchFamily="66" charset="-78"/>
              </a:rPr>
              <a:t>Part 3: Rev 19:1-10</a:t>
            </a:r>
          </a:p>
        </p:txBody>
      </p:sp>
    </p:spTree>
    <p:extLst>
      <p:ext uri="{BB962C8B-B14F-4D97-AF65-F5344CB8AC3E}">
        <p14:creationId xmlns:p14="http://schemas.microsoft.com/office/powerpoint/2010/main" val="71956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ky Day Project - Global Eco-Citizenship">
            <a:extLst>
              <a:ext uri="{FF2B5EF4-FFF2-40B4-BE49-F238E27FC236}">
                <a16:creationId xmlns:a16="http://schemas.microsoft.com/office/drawing/2014/main" id="{D2FCC688-D69F-44DC-B9AF-48E4056C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114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Revelation 19 - Verse by Verse">
            <a:extLst>
              <a:ext uri="{FF2B5EF4-FFF2-40B4-BE49-F238E27FC236}">
                <a16:creationId xmlns:a16="http://schemas.microsoft.com/office/drawing/2014/main" id="{A64DF36C-1D4B-4C13-A413-2EEB34CD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r="10870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670EA3-261F-4DFC-BE3C-85DCA3C363F0}"/>
              </a:ext>
            </a:extLst>
          </p:cNvPr>
          <p:cNvSpPr txBox="1"/>
          <p:nvPr/>
        </p:nvSpPr>
        <p:spPr>
          <a:xfrm>
            <a:off x="1324117" y="1010453"/>
            <a:ext cx="2248311" cy="19538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9C93E-37EE-4AEA-91B8-5EA937099620}"/>
              </a:ext>
            </a:extLst>
          </p:cNvPr>
          <p:cNvSpPr txBox="1"/>
          <p:nvPr/>
        </p:nvSpPr>
        <p:spPr>
          <a:xfrm>
            <a:off x="0" y="189984"/>
            <a:ext cx="57816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Rejoice!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Evil is Defeated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(vs. 1-5)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tting the Scene: How to Photograph Sunrise - Sunrise Photo Tips">
            <a:extLst>
              <a:ext uri="{FF2B5EF4-FFF2-40B4-BE49-F238E27FC236}">
                <a16:creationId xmlns:a16="http://schemas.microsoft.com/office/drawing/2014/main" id="{2DA84996-245D-4644-BFD7-FF0199274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50"/>
          <a:stretch/>
        </p:blipFill>
        <p:spPr bwMode="auto">
          <a:xfrm>
            <a:off x="-1" y="-1"/>
            <a:ext cx="122112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E8D23-5B55-44C2-BC39-E32823C448BD}"/>
              </a:ext>
            </a:extLst>
          </p:cNvPr>
          <p:cNvSpPr txBox="1"/>
          <p:nvPr/>
        </p:nvSpPr>
        <p:spPr>
          <a:xfrm>
            <a:off x="1477617" y="920619"/>
            <a:ext cx="9236766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“God is praised because 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Arial Unicode MS"/>
              </a:rPr>
              <a:t>salvation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glory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and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power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belong to him. Each of these three great attributes of God should awaken its own response in the heart of man. The 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Arial Unicode MS"/>
              </a:rPr>
              <a:t>salvation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God should awaken the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gratitude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man; the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glory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God should awaken the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reverence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man; the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power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God is always exercised in the love of God and should, therefore, awaken the</a:t>
            </a:r>
            <a:r>
              <a:rPr lang="en-US" sz="3200" dirty="0">
                <a:effectLst/>
                <a:latin typeface="Times New Roman" panose="02020603050405020304" pitchFamily="18" charset="0"/>
                <a:ea typeface="Hoefler Text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 Unicode MS"/>
              </a:rPr>
              <a:t>trust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 Unicode MS"/>
              </a:rPr>
              <a:t>of man. Gratitude, reverence, trust-these are the constituent elements of real praise.”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Barclay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ky Day Project - Global Eco-Citizenship">
            <a:extLst>
              <a:ext uri="{FF2B5EF4-FFF2-40B4-BE49-F238E27FC236}">
                <a16:creationId xmlns:a16="http://schemas.microsoft.com/office/drawing/2014/main" id="{D2FCC688-D69F-44DC-B9AF-48E4056C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114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Revelation 19 - Verse by Verse">
            <a:extLst>
              <a:ext uri="{FF2B5EF4-FFF2-40B4-BE49-F238E27FC236}">
                <a16:creationId xmlns:a16="http://schemas.microsoft.com/office/drawing/2014/main" id="{A64DF36C-1D4B-4C13-A413-2EEB34CD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r="10870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670EA3-261F-4DFC-BE3C-85DCA3C363F0}"/>
              </a:ext>
            </a:extLst>
          </p:cNvPr>
          <p:cNvSpPr txBox="1"/>
          <p:nvPr/>
        </p:nvSpPr>
        <p:spPr>
          <a:xfrm>
            <a:off x="578787" y="1245403"/>
            <a:ext cx="3738970" cy="19538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Salvation = gratitude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= reverence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= trust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3CB84-F18B-4A5E-A33A-24E405CA98C0}"/>
              </a:ext>
            </a:extLst>
          </p:cNvPr>
          <p:cNvSpPr txBox="1"/>
          <p:nvPr/>
        </p:nvSpPr>
        <p:spPr>
          <a:xfrm>
            <a:off x="0" y="209034"/>
            <a:ext cx="57816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Rejoice!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Evil is Defeated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(vs. 1-5)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rolley Problem | Blog for Chumps">
            <a:extLst>
              <a:ext uri="{FF2B5EF4-FFF2-40B4-BE49-F238E27FC236}">
                <a16:creationId xmlns:a16="http://schemas.microsoft.com/office/drawing/2014/main" id="{0256930A-C3B5-495F-98EA-D00203EC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03" y="136392"/>
            <a:ext cx="5562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JaK Attack! Episode 17.24 |">
            <a:extLst>
              <a:ext uri="{FF2B5EF4-FFF2-40B4-BE49-F238E27FC236}">
                <a16:creationId xmlns:a16="http://schemas.microsoft.com/office/drawing/2014/main" id="{1DA57E75-B980-4517-AF7A-B9FCCE58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8" y="2378208"/>
            <a:ext cx="285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nidely Whiplash - Wikipedia">
            <a:extLst>
              <a:ext uri="{FF2B5EF4-FFF2-40B4-BE49-F238E27FC236}">
                <a16:creationId xmlns:a16="http://schemas.microsoft.com/office/drawing/2014/main" id="{06E641C0-C568-4371-8524-F0F36F64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38" y="3200400"/>
            <a:ext cx="4707842" cy="3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ky Day Project - Global Eco-Citizenship">
            <a:extLst>
              <a:ext uri="{FF2B5EF4-FFF2-40B4-BE49-F238E27FC236}">
                <a16:creationId xmlns:a16="http://schemas.microsoft.com/office/drawing/2014/main" id="{D2FCC688-D69F-44DC-B9AF-48E4056C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114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Revelation 19 - Verse by Verse">
            <a:extLst>
              <a:ext uri="{FF2B5EF4-FFF2-40B4-BE49-F238E27FC236}">
                <a16:creationId xmlns:a16="http://schemas.microsoft.com/office/drawing/2014/main" id="{A64DF36C-1D4B-4C13-A413-2EEB34CD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r="10870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6A1F0-F600-47AD-9FEF-7248676A667B}"/>
              </a:ext>
            </a:extLst>
          </p:cNvPr>
          <p:cNvSpPr txBox="1"/>
          <p:nvPr/>
        </p:nvSpPr>
        <p:spPr>
          <a:xfrm>
            <a:off x="-1" y="1190109"/>
            <a:ext cx="578167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Rejoice!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King Reigns and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Bride is Ready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(vs. 6-8)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38F62-CE61-465F-A949-DF7A09317CEC}"/>
              </a:ext>
            </a:extLst>
          </p:cNvPr>
          <p:cNvSpPr txBox="1"/>
          <p:nvPr/>
        </p:nvSpPr>
        <p:spPr>
          <a:xfrm>
            <a:off x="0" y="209034"/>
            <a:ext cx="578167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Rejoice!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Evil is Defeated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(vs. 1-5)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13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6" name="Picture 4" descr="What to expect in Heaven - Overcoming Satan In One Short Sentence">
            <a:extLst>
              <a:ext uri="{FF2B5EF4-FFF2-40B4-BE49-F238E27FC236}">
                <a16:creationId xmlns:a16="http://schemas.microsoft.com/office/drawing/2014/main" id="{AAE5405A-4DB9-4E37-981C-3364EC141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6" r="-2" b="19863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495378-B91C-4C15-A91D-B82BAD55B45A}"/>
              </a:ext>
            </a:extLst>
          </p:cNvPr>
          <p:cNvSpPr txBox="1"/>
          <p:nvPr/>
        </p:nvSpPr>
        <p:spPr>
          <a:xfrm>
            <a:off x="147875" y="155694"/>
            <a:ext cx="304800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Bride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linen,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 &amp; pure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4FAC4-CAD7-43B2-9711-3B7A7FAC0352}"/>
              </a:ext>
            </a:extLst>
          </p:cNvPr>
          <p:cNvSpPr txBox="1"/>
          <p:nvPr/>
        </p:nvSpPr>
        <p:spPr>
          <a:xfrm>
            <a:off x="3076574" y="3220135"/>
            <a:ext cx="882967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11:4</a:t>
            </a:r>
          </a:p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“For I feel a divine jealousy for you, since I betrothed you to one husband, to present you as a pure virgin to Christ.”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8" descr="Gold glitter invitation #goldinvitation | Glitter invitations, Gold glitter  invitation, Gold invitations">
            <a:extLst>
              <a:ext uri="{FF2B5EF4-FFF2-40B4-BE49-F238E27FC236}">
                <a16:creationId xmlns:a16="http://schemas.microsoft.com/office/drawing/2014/main" id="{499BDB81-D278-4754-AB6B-3CAA60179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28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37FE81-1282-43CC-A706-5A365B5665AB}"/>
              </a:ext>
            </a:extLst>
          </p:cNvPr>
          <p:cNvSpPr txBox="1"/>
          <p:nvPr/>
        </p:nvSpPr>
        <p:spPr>
          <a:xfrm>
            <a:off x="6055360" y="40203"/>
            <a:ext cx="6096000" cy="13075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those who are invited to the marriage supper of the Lamb”</a:t>
            </a:r>
          </a:p>
        </p:txBody>
      </p:sp>
    </p:spTree>
    <p:extLst>
      <p:ext uri="{BB962C8B-B14F-4D97-AF65-F5344CB8AC3E}">
        <p14:creationId xmlns:p14="http://schemas.microsoft.com/office/powerpoint/2010/main" val="8397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fessional Wedding Photography Experience by S.A. Wedding in Seoul -  Klook US">
            <a:extLst>
              <a:ext uri="{FF2B5EF4-FFF2-40B4-BE49-F238E27FC236}">
                <a16:creationId xmlns:a16="http://schemas.microsoft.com/office/drawing/2014/main" id="{BE332B59-3051-4A56-B774-84AAA8969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47BACE-56FA-4F40-ADCB-76295FB6BA3A}"/>
              </a:ext>
            </a:extLst>
          </p:cNvPr>
          <p:cNvSpPr txBox="1"/>
          <p:nvPr/>
        </p:nvSpPr>
        <p:spPr>
          <a:xfrm>
            <a:off x="-19051" y="4254329"/>
            <a:ext cx="1222057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3:1-2</a:t>
            </a: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then you have been raised with Christ, seek the things that are above, where Christ is, seated at the right hand of God. 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 your minds on things that are above, not on things that are on earth.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fessional Wedding Photography Experience by S.A. Wedding in Seoul -  Klook US">
            <a:extLst>
              <a:ext uri="{FF2B5EF4-FFF2-40B4-BE49-F238E27FC236}">
                <a16:creationId xmlns:a16="http://schemas.microsoft.com/office/drawing/2014/main" id="{BE332B59-3051-4A56-B774-84AAA8969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47BACE-56FA-4F40-ADCB-76295FB6BA3A}"/>
              </a:ext>
            </a:extLst>
          </p:cNvPr>
          <p:cNvSpPr txBox="1"/>
          <p:nvPr/>
        </p:nvSpPr>
        <p:spPr>
          <a:xfrm>
            <a:off x="-17078" y="4244804"/>
            <a:ext cx="1222812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Ephesians 1:13-14</a:t>
            </a:r>
          </a:p>
          <a:p>
            <a:pPr algn="ctr"/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him you also, when you heard the word of truth, the gospel of your salvation, and believed in him, were sealed with the promised Holy Spirit, 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 the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our inheritance until we acquire possession of it, to the praise of his glory.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fessional Wedding Photography Experience by S.A. Wedding in Seoul -  Klook US">
            <a:extLst>
              <a:ext uri="{FF2B5EF4-FFF2-40B4-BE49-F238E27FC236}">
                <a16:creationId xmlns:a16="http://schemas.microsoft.com/office/drawing/2014/main" id="{BE332B59-3051-4A56-B774-84AAA8969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"/>
          <a:stretch/>
        </p:blipFill>
        <p:spPr bwMode="auto">
          <a:xfrm>
            <a:off x="-1" y="-1904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47BACE-56FA-4F40-ADCB-76295FB6BA3A}"/>
              </a:ext>
            </a:extLst>
          </p:cNvPr>
          <p:cNvSpPr txBox="1"/>
          <p:nvPr/>
        </p:nvSpPr>
        <p:spPr>
          <a:xfrm>
            <a:off x="0" y="5568779"/>
            <a:ext cx="121916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Matthew 22:1-13</a:t>
            </a:r>
          </a:p>
        </p:txBody>
      </p:sp>
    </p:spTree>
    <p:extLst>
      <p:ext uri="{BB962C8B-B14F-4D97-AF65-F5344CB8AC3E}">
        <p14:creationId xmlns:p14="http://schemas.microsoft.com/office/powerpoint/2010/main" val="38191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plashy Images | Free Vectors, Stock Photos &amp; PSD">
            <a:extLst>
              <a:ext uri="{FF2B5EF4-FFF2-40B4-BE49-F238E27FC236}">
                <a16:creationId xmlns:a16="http://schemas.microsoft.com/office/drawing/2014/main" id="{C5775EAC-D125-443F-B8A7-6D2CCC83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008" y="1867986"/>
            <a:ext cx="7491004" cy="49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mething Logo | Free Logo Design Tool from Flaming Text">
            <a:extLst>
              <a:ext uri="{FF2B5EF4-FFF2-40B4-BE49-F238E27FC236}">
                <a16:creationId xmlns:a16="http://schemas.microsoft.com/office/drawing/2014/main" id="{D7B450ED-5935-47DA-8608-E79F4BB62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21524" r="4208" b="15280"/>
          <a:stretch/>
        </p:blipFill>
        <p:spPr bwMode="auto">
          <a:xfrm rot="20811994">
            <a:off x="1857063" y="1078403"/>
            <a:ext cx="8123941" cy="18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7053C-0B2B-4745-AD6E-3A6BFB9C5DA8}"/>
              </a:ext>
            </a:extLst>
          </p:cNvPr>
          <p:cNvSpPr txBox="1"/>
          <p:nvPr/>
        </p:nvSpPr>
        <p:spPr>
          <a:xfrm>
            <a:off x="2568490" y="2802890"/>
            <a:ext cx="726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Avenir Next LT Pro" panose="020B0504020202020204" pitchFamily="34" charset="0"/>
                <a:cs typeface="Arabic Typesetting" panose="03020402040406030203" pitchFamily="66" charset="-78"/>
              </a:rPr>
              <a:t>To look forward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AAAD6-07B2-4139-A6E8-07533F064FF8}"/>
              </a:ext>
            </a:extLst>
          </p:cNvPr>
          <p:cNvSpPr txBox="1"/>
          <p:nvPr/>
        </p:nvSpPr>
        <p:spPr>
          <a:xfrm>
            <a:off x="-32072" y="6084749"/>
            <a:ext cx="1220700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Fixing our sight on God’s revelation of the future</a:t>
            </a:r>
          </a:p>
        </p:txBody>
      </p:sp>
    </p:spTree>
    <p:extLst>
      <p:ext uri="{BB962C8B-B14F-4D97-AF65-F5344CB8AC3E}">
        <p14:creationId xmlns:p14="http://schemas.microsoft.com/office/powerpoint/2010/main" val="14287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255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unny Day With Cloudy Emotions - Once Upon a Time">
            <a:extLst>
              <a:ext uri="{FF2B5EF4-FFF2-40B4-BE49-F238E27FC236}">
                <a16:creationId xmlns:a16="http://schemas.microsoft.com/office/drawing/2014/main" id="{ABBE4F1D-5E52-4963-9F18-84D22613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7500"/>
          <a:stretch/>
        </p:blipFill>
        <p:spPr bwMode="auto">
          <a:xfrm>
            <a:off x="1741" y="0"/>
            <a:ext cx="1218431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36657-F0B2-404E-B5B9-A9799F28F5EB}"/>
              </a:ext>
            </a:extLst>
          </p:cNvPr>
          <p:cNvSpPr txBox="1"/>
          <p:nvPr/>
        </p:nvSpPr>
        <p:spPr>
          <a:xfrm>
            <a:off x="338137" y="981075"/>
            <a:ext cx="11515725" cy="25715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How do I look forward to the future when life looks like it will get worse and not better?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How do I look forward to the future when something horrible happens without any warning?</a:t>
            </a:r>
          </a:p>
        </p:txBody>
      </p:sp>
    </p:spTree>
    <p:extLst>
      <p:ext uri="{BB962C8B-B14F-4D97-AF65-F5344CB8AC3E}">
        <p14:creationId xmlns:p14="http://schemas.microsoft.com/office/powerpoint/2010/main" val="3331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unny Day With Cloudy Emotions - Once Upon a Time">
            <a:extLst>
              <a:ext uri="{FF2B5EF4-FFF2-40B4-BE49-F238E27FC236}">
                <a16:creationId xmlns:a16="http://schemas.microsoft.com/office/drawing/2014/main" id="{ABBE4F1D-5E52-4963-9F18-84D22613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7500"/>
          <a:stretch/>
        </p:blipFill>
        <p:spPr bwMode="auto">
          <a:xfrm>
            <a:off x="1741" y="0"/>
            <a:ext cx="1218431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36657-F0B2-404E-B5B9-A9799F28F5EB}"/>
              </a:ext>
            </a:extLst>
          </p:cNvPr>
          <p:cNvSpPr txBox="1"/>
          <p:nvPr/>
        </p:nvSpPr>
        <p:spPr>
          <a:xfrm>
            <a:off x="1414740" y="952500"/>
            <a:ext cx="9358312" cy="5222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3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What kind of future am I looking forward to?</a:t>
            </a:r>
          </a:p>
        </p:txBody>
      </p:sp>
    </p:spTree>
    <p:extLst>
      <p:ext uri="{BB962C8B-B14F-4D97-AF65-F5344CB8AC3E}">
        <p14:creationId xmlns:p14="http://schemas.microsoft.com/office/powerpoint/2010/main" val="17698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B017-4357-48CC-B33F-4742F7FAA6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velation | Focal Point Ministries">
            <a:extLst>
              <a:ext uri="{FF2B5EF4-FFF2-40B4-BE49-F238E27FC236}">
                <a16:creationId xmlns:a16="http://schemas.microsoft.com/office/drawing/2014/main" id="{6D932C09-A8FA-4044-8CD5-1A5D9959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006B2-92AD-4999-877C-90A4CF9C628F}"/>
              </a:ext>
            </a:extLst>
          </p:cNvPr>
          <p:cNvSpPr txBox="1"/>
          <p:nvPr/>
        </p:nvSpPr>
        <p:spPr>
          <a:xfrm>
            <a:off x="419100" y="3915846"/>
            <a:ext cx="10029825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	Jesus is here!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	Churches get ready!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4-18	Global judgment </a:t>
            </a:r>
          </a:p>
        </p:txBody>
      </p:sp>
    </p:spTree>
    <p:extLst>
      <p:ext uri="{BB962C8B-B14F-4D97-AF65-F5344CB8AC3E}">
        <p14:creationId xmlns:p14="http://schemas.microsoft.com/office/powerpoint/2010/main" val="17322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B017-4357-48CC-B33F-4742F7FAA6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velation | Focal Point Ministries">
            <a:extLst>
              <a:ext uri="{FF2B5EF4-FFF2-40B4-BE49-F238E27FC236}">
                <a16:creationId xmlns:a16="http://schemas.microsoft.com/office/drawing/2014/main" id="{6D932C09-A8FA-4044-8CD5-1A5D9959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006B2-92AD-4999-877C-90A4CF9C628F}"/>
              </a:ext>
            </a:extLst>
          </p:cNvPr>
          <p:cNvSpPr txBox="1"/>
          <p:nvPr/>
        </p:nvSpPr>
        <p:spPr>
          <a:xfrm>
            <a:off x="1081087" y="3550443"/>
            <a:ext cx="100298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24:21-22</a:t>
            </a:r>
          </a:p>
          <a:p>
            <a:pPr algn="ctr"/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then there will be </a:t>
            </a:r>
            <a:r>
              <a:rPr lang="en-US" sz="280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 tribulation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such as has not been from the beginning of the world until now, no, and never will be. </a:t>
            </a:r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if those days had not been cut short, no human being would be saved. But for the sake of the elect those days will be cut short. 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B017-4357-48CC-B33F-4742F7FAA6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6DE9A9D-924B-4EC9-812F-80DA08BDBC50}"/>
              </a:ext>
            </a:extLst>
          </p:cNvPr>
          <p:cNvSpPr/>
          <p:nvPr/>
        </p:nvSpPr>
        <p:spPr>
          <a:xfrm>
            <a:off x="438149" y="3748713"/>
            <a:ext cx="10563226" cy="1209258"/>
          </a:xfrm>
          <a:prstGeom prst="rightArrow">
            <a:avLst/>
          </a:prstGeom>
          <a:solidFill>
            <a:srgbClr val="401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0EE4BDC-B1BE-48D7-B637-78FB17CD9390}"/>
              </a:ext>
            </a:extLst>
          </p:cNvPr>
          <p:cNvSpPr/>
          <p:nvPr/>
        </p:nvSpPr>
        <p:spPr>
          <a:xfrm>
            <a:off x="438149" y="2688370"/>
            <a:ext cx="7820026" cy="120925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B29D05-8C7C-451D-BB48-6135E68703FF}"/>
              </a:ext>
            </a:extLst>
          </p:cNvPr>
          <p:cNvSpPr/>
          <p:nvPr/>
        </p:nvSpPr>
        <p:spPr>
          <a:xfrm>
            <a:off x="438149" y="1600617"/>
            <a:ext cx="5581651" cy="120925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19FB4-1E53-4F90-8E3A-3DBF848E0FA3}"/>
              </a:ext>
            </a:extLst>
          </p:cNvPr>
          <p:cNvSpPr txBox="1"/>
          <p:nvPr/>
        </p:nvSpPr>
        <p:spPr>
          <a:xfrm>
            <a:off x="2715816" y="563046"/>
            <a:ext cx="676036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creased Uncovering of End Times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A6545-BF5F-4054-AB1B-4A09C7E0F8FE}"/>
              </a:ext>
            </a:extLst>
          </p:cNvPr>
          <p:cNvSpPr txBox="1"/>
          <p:nvPr/>
        </p:nvSpPr>
        <p:spPr>
          <a:xfrm>
            <a:off x="438150" y="1943100"/>
            <a:ext cx="4124325" cy="5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7E782-2758-4306-ACE1-0A9C43B03DD1}"/>
              </a:ext>
            </a:extLst>
          </p:cNvPr>
          <p:cNvSpPr txBox="1"/>
          <p:nvPr/>
        </p:nvSpPr>
        <p:spPr>
          <a:xfrm>
            <a:off x="438149" y="2990850"/>
            <a:ext cx="4124325" cy="5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24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82406-D002-41F2-AD24-712BEC265985}"/>
              </a:ext>
            </a:extLst>
          </p:cNvPr>
          <p:cNvSpPr txBox="1"/>
          <p:nvPr/>
        </p:nvSpPr>
        <p:spPr>
          <a:xfrm>
            <a:off x="438149" y="4048125"/>
            <a:ext cx="4124325" cy="54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BE9B4-4319-4861-995C-62F8DD68973F}"/>
              </a:ext>
            </a:extLst>
          </p:cNvPr>
          <p:cNvSpPr txBox="1"/>
          <p:nvPr/>
        </p:nvSpPr>
        <p:spPr>
          <a:xfrm>
            <a:off x="2715816" y="5172077"/>
            <a:ext cx="7046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Years of divine judgment on earth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95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5" grpId="0"/>
      <p:bldP spid="10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B017-4357-48CC-B33F-4742F7FAA603}"/>
              </a:ext>
            </a:extLst>
          </p:cNvPr>
          <p:cNvSpPr/>
          <p:nvPr/>
        </p:nvSpPr>
        <p:spPr>
          <a:xfrm>
            <a:off x="0" y="-19050"/>
            <a:ext cx="12192000" cy="3448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A0930-41DC-49B9-BB45-CC1BB44EF326}"/>
              </a:ext>
            </a:extLst>
          </p:cNvPr>
          <p:cNvSpPr txBox="1"/>
          <p:nvPr/>
        </p:nvSpPr>
        <p:spPr>
          <a:xfrm>
            <a:off x="828675" y="801171"/>
            <a:ext cx="9867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 NEWS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global judgment is coming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nothing will stop it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BE4C8-8377-4129-966B-3E874FEF6833}"/>
              </a:ext>
            </a:extLst>
          </p:cNvPr>
          <p:cNvSpPr txBox="1"/>
          <p:nvPr/>
        </p:nvSpPr>
        <p:spPr>
          <a:xfrm>
            <a:off x="904875" y="3920222"/>
            <a:ext cx="9867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NEWS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rescues believers from this global judgment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tting the Scene: How to Photograph Sunrise - Sunrise Photo Tips">
            <a:extLst>
              <a:ext uri="{FF2B5EF4-FFF2-40B4-BE49-F238E27FC236}">
                <a16:creationId xmlns:a16="http://schemas.microsoft.com/office/drawing/2014/main" id="{2DA84996-245D-4644-BFD7-FF0199274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50"/>
          <a:stretch/>
        </p:blipFill>
        <p:spPr bwMode="auto">
          <a:xfrm>
            <a:off x="-1" y="-1"/>
            <a:ext cx="122112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E8D23-5B55-44C2-BC39-E32823C448BD}"/>
              </a:ext>
            </a:extLst>
          </p:cNvPr>
          <p:cNvSpPr txBox="1"/>
          <p:nvPr/>
        </p:nvSpPr>
        <p:spPr>
          <a:xfrm>
            <a:off x="1542994" y="1171486"/>
            <a:ext cx="910601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Philippians 3:20-21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 our citizenship is in heaven, and from it we 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await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Savior, the Lord Jesus Christ, </a:t>
            </a:r>
            <a:r>
              <a:rPr lang="en-US" sz="36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will transform our lowly body to be like his glorious body, by the power that enables him even to subject all things to himself.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619</Words>
  <Application>Microsoft Macintosh PowerPoint</Application>
  <PresentationFormat>Widescreen</PresentationFormat>
  <Paragraphs>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Meiryo</vt:lpstr>
      <vt:lpstr>Arial</vt:lpstr>
      <vt:lpstr>Avenir Next LT Pro</vt:lpstr>
      <vt:lpstr>Calibri</vt:lpstr>
      <vt:lpstr>Calibri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Topical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Rick Griffith</cp:lastModifiedBy>
  <cp:revision>4</cp:revision>
  <dcterms:created xsi:type="dcterms:W3CDTF">2020-11-12T08:50:58Z</dcterms:created>
  <dcterms:modified xsi:type="dcterms:W3CDTF">2020-11-14T15:42:35Z</dcterms:modified>
</cp:coreProperties>
</file>